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0" r:id="rId1"/>
  </p:sldMasterIdLst>
  <p:notesMasterIdLst>
    <p:notesMasterId r:id="rId13"/>
  </p:notesMasterIdLst>
  <p:sldIdLst>
    <p:sldId id="256" r:id="rId2"/>
    <p:sldId id="257" r:id="rId3"/>
    <p:sldId id="258" r:id="rId4"/>
    <p:sldId id="259" r:id="rId5"/>
    <p:sldId id="260" r:id="rId6"/>
    <p:sldId id="262" r:id="rId7"/>
    <p:sldId id="263" r:id="rId8"/>
    <p:sldId id="264" r:id="rId9"/>
    <p:sldId id="265" r:id="rId10"/>
    <p:sldId id="266" r:id="rId11"/>
    <p:sldId id="267" r:id="rId12"/>
  </p:sldIdLst>
  <p:sldSz cx="20104100" cy="11309350"/>
  <p:notesSz cx="20104100" cy="11309350"/>
  <p:embeddedFontLst>
    <p:embeddedFont>
      <p:font typeface="Helvetica Neue" panose="020B0604020202020204" charset="0"/>
      <p:regular r:id="rId14"/>
      <p:bold r:id="rId15"/>
      <p:italic r:id="rId16"/>
      <p:boldItalic r:id="rId17"/>
    </p:embeddedFont>
    <p:embeddedFont>
      <p:font typeface="Open Sans Light" panose="020B0604020202020204" charset="0"/>
      <p:regular r:id="rId18"/>
      <p:bold r:id="rId19"/>
      <p:italic r:id="rId20"/>
      <p:boldItalic r:id="rId21"/>
    </p:embeddedFon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5" roundtripDataSignature="AMtx7mglj9+0e1hb7HCUlmEfUy4R04ppf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C07D0B-5A86-D448-881B-3FB98AAF668C}" v="1" dt="2020-05-21T02:26:07.0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44"/>
  </p:normalViewPr>
  <p:slideViewPr>
    <p:cSldViewPr snapToGrid="0">
      <p:cViewPr varScale="1">
        <p:scale>
          <a:sx n="38" d="100"/>
          <a:sy n="38" d="100"/>
        </p:scale>
        <p:origin x="348" y="6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68"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67" Type="http://schemas.openxmlformats.org/officeDocument/2006/relationships/viewProps" Target="viewProps.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6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yoti Gupta" userId="62243ad9a6e7c819" providerId="LiveId" clId="{63C07D0B-5A86-D448-881B-3FB98AAF668C}"/>
    <pc:docChg chg="modSld">
      <pc:chgData name="Jyoti Gupta" userId="62243ad9a6e7c819" providerId="LiveId" clId="{63C07D0B-5A86-D448-881B-3FB98AAF668C}" dt="2020-05-21T03:54:27.327" v="6" actId="1076"/>
      <pc:docMkLst>
        <pc:docMk/>
      </pc:docMkLst>
      <pc:sldChg chg="modSp">
        <pc:chgData name="Jyoti Gupta" userId="62243ad9a6e7c819" providerId="LiveId" clId="{63C07D0B-5A86-D448-881B-3FB98AAF668C}" dt="2020-05-21T02:26:35.790" v="4" actId="20577"/>
        <pc:sldMkLst>
          <pc:docMk/>
          <pc:sldMk cId="0" sldId="259"/>
        </pc:sldMkLst>
        <pc:spChg chg="mod">
          <ac:chgData name="Jyoti Gupta" userId="62243ad9a6e7c819" providerId="LiveId" clId="{63C07D0B-5A86-D448-881B-3FB98AAF668C}" dt="2020-05-21T02:26:35.790" v="4" actId="20577"/>
          <ac:spMkLst>
            <pc:docMk/>
            <pc:sldMk cId="0" sldId="259"/>
            <ac:spMk id="122" creationId="{00000000-0000-0000-0000-000000000000}"/>
          </ac:spMkLst>
        </pc:spChg>
      </pc:sldChg>
      <pc:sldChg chg="modSp">
        <pc:chgData name="Jyoti Gupta" userId="62243ad9a6e7c819" providerId="LiveId" clId="{63C07D0B-5A86-D448-881B-3FB98AAF668C}" dt="2020-05-21T03:54:27.327" v="6" actId="1076"/>
        <pc:sldMkLst>
          <pc:docMk/>
          <pc:sldMk cId="2395857002" sldId="286"/>
        </pc:sldMkLst>
        <pc:spChg chg="mod">
          <ac:chgData name="Jyoti Gupta" userId="62243ad9a6e7c819" providerId="LiveId" clId="{63C07D0B-5A86-D448-881B-3FB98AAF668C}" dt="2020-05-21T03:54:27.327" v="6" actId="1076"/>
          <ac:spMkLst>
            <pc:docMk/>
            <pc:sldMk cId="2395857002" sldId="286"/>
            <ac:spMk id="2" creationId="{B9095017-7E9A-1D4F-A9BA-AC7988E3F9D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8712200" cy="5667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1387138" y="0"/>
            <a:ext cx="8712200" cy="56673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742613"/>
            <a:ext cx="8712200" cy="56673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1387138" y="10742613"/>
            <a:ext cx="8712200" cy="56673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HK"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9670464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8" name="Google Shape;88;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1789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2009775" y="5441950"/>
            <a:ext cx="16084549"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8592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2009775" y="5441950"/>
            <a:ext cx="16084549"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6660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2009775" y="5441950"/>
            <a:ext cx="16084549"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7176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2009775" y="5441950"/>
            <a:ext cx="16084549"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7170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2009775" y="5441950"/>
            <a:ext cx="16084549"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7421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2009775" y="5441950"/>
            <a:ext cx="16084549"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7493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2009775" y="5441950"/>
            <a:ext cx="16084549"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486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2009775" y="5441950"/>
            <a:ext cx="16084549"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4640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2009775" y="5441950"/>
            <a:ext cx="16084549"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265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2009775" y="5441950"/>
            <a:ext cx="16084549"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8711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F6360C-5B9F-9847-8A7F-264B2E4F23DB}"/>
              </a:ext>
            </a:extLst>
          </p:cNvPr>
          <p:cNvSpPr>
            <a:spLocks noGrp="1"/>
          </p:cNvSpPr>
          <p:nvPr>
            <p:ph type="ctrTitle"/>
          </p:nvPr>
        </p:nvSpPr>
        <p:spPr>
          <a:xfrm>
            <a:off x="2513013" y="1850860"/>
            <a:ext cx="15078075" cy="3937329"/>
          </a:xfrm>
        </p:spPr>
        <p:txBody>
          <a:bodyPr anchor="b"/>
          <a:lstStyle>
            <a:lvl1pPr algn="ctr">
              <a:defRPr sz="9894"/>
            </a:lvl1pPr>
          </a:lstStyle>
          <a:p>
            <a:r>
              <a:rPr lang="en-US"/>
              <a:t>Click to edit Master title style</a:t>
            </a:r>
          </a:p>
        </p:txBody>
      </p:sp>
      <p:sp>
        <p:nvSpPr>
          <p:cNvPr id="3" name="Subtitle 2">
            <a:extLst>
              <a:ext uri="{FF2B5EF4-FFF2-40B4-BE49-F238E27FC236}">
                <a16:creationId xmlns="" xmlns:a16="http://schemas.microsoft.com/office/drawing/2014/main" id="{BD39C371-DA9A-5E4B-BDAA-8CAC5FD781B5}"/>
              </a:ext>
            </a:extLst>
          </p:cNvPr>
          <p:cNvSpPr>
            <a:spLocks noGrp="1"/>
          </p:cNvSpPr>
          <p:nvPr>
            <p:ph type="subTitle" idx="1"/>
          </p:nvPr>
        </p:nvSpPr>
        <p:spPr>
          <a:xfrm>
            <a:off x="2513013" y="5940028"/>
            <a:ext cx="15078075" cy="2730474"/>
          </a:xfrm>
        </p:spPr>
        <p:txBody>
          <a:bodyPr/>
          <a:lstStyle>
            <a:lvl1pPr marL="0" indent="0" algn="ctr">
              <a:buNone/>
              <a:defRPr sz="3958"/>
            </a:lvl1pPr>
            <a:lvl2pPr marL="753923" indent="0" algn="ctr">
              <a:buNone/>
              <a:defRPr sz="3298"/>
            </a:lvl2pPr>
            <a:lvl3pPr marL="1507846" indent="0" algn="ctr">
              <a:buNone/>
              <a:defRPr sz="2968"/>
            </a:lvl3pPr>
            <a:lvl4pPr marL="2261768" indent="0" algn="ctr">
              <a:buNone/>
              <a:defRPr sz="2638"/>
            </a:lvl4pPr>
            <a:lvl5pPr marL="3015691" indent="0" algn="ctr">
              <a:buNone/>
              <a:defRPr sz="2638"/>
            </a:lvl5pPr>
            <a:lvl6pPr marL="3769614" indent="0" algn="ctr">
              <a:buNone/>
              <a:defRPr sz="2638"/>
            </a:lvl6pPr>
            <a:lvl7pPr marL="4523537" indent="0" algn="ctr">
              <a:buNone/>
              <a:defRPr sz="2638"/>
            </a:lvl7pPr>
            <a:lvl8pPr marL="5277460" indent="0" algn="ctr">
              <a:buNone/>
              <a:defRPr sz="2638"/>
            </a:lvl8pPr>
            <a:lvl9pPr marL="6031382" indent="0" algn="ctr">
              <a:buNone/>
              <a:defRPr sz="2638"/>
            </a:lvl9pPr>
          </a:lstStyle>
          <a:p>
            <a:r>
              <a:rPr lang="en-US"/>
              <a:t>Click to edit Master subtitle style</a:t>
            </a:r>
          </a:p>
        </p:txBody>
      </p:sp>
      <p:sp>
        <p:nvSpPr>
          <p:cNvPr id="4" name="Date Placeholder 3">
            <a:extLst>
              <a:ext uri="{FF2B5EF4-FFF2-40B4-BE49-F238E27FC236}">
                <a16:creationId xmlns="" xmlns:a16="http://schemas.microsoft.com/office/drawing/2014/main" id="{83DCCED8-1236-C247-A521-4B52CD1E59CD}"/>
              </a:ext>
            </a:extLst>
          </p:cNvPr>
          <p:cNvSpPr>
            <a:spLocks noGrp="1"/>
          </p:cNvSpPr>
          <p:nvPr>
            <p:ph type="dt" sz="half" idx="10"/>
          </p:nvPr>
        </p:nvSpPr>
        <p:spPr/>
        <p:txBody>
          <a:bodyPr/>
          <a:lstStyle/>
          <a:p>
            <a:endParaRPr lang="en-HK"/>
          </a:p>
        </p:txBody>
      </p:sp>
      <p:sp>
        <p:nvSpPr>
          <p:cNvPr id="5" name="Footer Placeholder 4">
            <a:extLst>
              <a:ext uri="{FF2B5EF4-FFF2-40B4-BE49-F238E27FC236}">
                <a16:creationId xmlns="" xmlns:a16="http://schemas.microsoft.com/office/drawing/2014/main" id="{8DDEC3F1-0BDE-AC4C-AEAF-B8204A421C25}"/>
              </a:ext>
            </a:extLst>
          </p:cNvPr>
          <p:cNvSpPr>
            <a:spLocks noGrp="1"/>
          </p:cNvSpPr>
          <p:nvPr>
            <p:ph type="ftr" sz="quarter" idx="11"/>
          </p:nvPr>
        </p:nvSpPr>
        <p:spPr/>
        <p:txBody>
          <a:bodyPr/>
          <a:lstStyle/>
          <a:p>
            <a:endParaRPr lang="en-HK"/>
          </a:p>
        </p:txBody>
      </p:sp>
      <p:sp>
        <p:nvSpPr>
          <p:cNvPr id="7" name="Google Shape;16;p12">
            <a:extLst>
              <a:ext uri="{FF2B5EF4-FFF2-40B4-BE49-F238E27FC236}">
                <a16:creationId xmlns="" xmlns:a16="http://schemas.microsoft.com/office/drawing/2014/main" id="{8E3991DA-6C23-7C4A-8CEA-026416B183DA}"/>
              </a:ext>
            </a:extLst>
          </p:cNvPr>
          <p:cNvSpPr txBox="1">
            <a:spLocks noGrp="1"/>
          </p:cNvSpPr>
          <p:nvPr>
            <p:ph type="sldNum" idx="12"/>
          </p:nvPr>
        </p:nvSpPr>
        <p:spPr>
          <a:xfrm>
            <a:off x="18970066" y="10802702"/>
            <a:ext cx="373736" cy="387368"/>
          </a:xfrm>
          <a:prstGeom prst="rect">
            <a:avLst/>
          </a:prstGeom>
          <a:noFill/>
          <a:ln>
            <a:noFill/>
          </a:ln>
        </p:spPr>
        <p:txBody>
          <a:bodyPr spcFirstLastPara="1" wrap="square" lIns="50800" tIns="50800" rIns="50800" bIns="50800" anchor="t" anchorCtr="0">
            <a:noAutofit/>
          </a:bodyPr>
          <a:lstStyle>
            <a:lvl1pPr marL="0" lvl="0"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9pPr>
          </a:lstStyle>
          <a:p>
            <a:pPr marL="0" lvl="0" indent="0" algn="ctr" rtl="0">
              <a:spcBef>
                <a:spcPts val="0"/>
              </a:spcBef>
              <a:spcAft>
                <a:spcPts val="0"/>
              </a:spcAft>
              <a:buNone/>
            </a:pPr>
            <a:fld id="{00000000-1234-1234-1234-123412341234}" type="slidenum">
              <a:rPr lang="en-HK"/>
              <a:t>‹#›</a:t>
            </a:fld>
            <a:endParaRPr/>
          </a:p>
        </p:txBody>
      </p:sp>
    </p:spTree>
    <p:extLst>
      <p:ext uri="{BB962C8B-B14F-4D97-AF65-F5344CB8AC3E}">
        <p14:creationId xmlns:p14="http://schemas.microsoft.com/office/powerpoint/2010/main" val="1806462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6F6307-6E8F-5547-AE45-E17F5E9FA555}"/>
              </a:ext>
            </a:extLst>
          </p:cNvPr>
          <p:cNvSpPr>
            <a:spLocks noGrp="1"/>
          </p:cNvSpPr>
          <p:nvPr>
            <p:ph type="title"/>
          </p:nvPr>
        </p:nvSpPr>
        <p:spPr>
          <a:xfrm>
            <a:off x="1384776" y="753957"/>
            <a:ext cx="6484095" cy="2638848"/>
          </a:xfrm>
        </p:spPr>
        <p:txBody>
          <a:bodyPr anchor="b"/>
          <a:lstStyle>
            <a:lvl1pPr>
              <a:defRPr sz="5277"/>
            </a:lvl1pPr>
          </a:lstStyle>
          <a:p>
            <a:r>
              <a:rPr lang="en-US"/>
              <a:t>Click to edit Master title style</a:t>
            </a:r>
          </a:p>
        </p:txBody>
      </p:sp>
      <p:sp>
        <p:nvSpPr>
          <p:cNvPr id="3" name="Picture Placeholder 2">
            <a:extLst>
              <a:ext uri="{FF2B5EF4-FFF2-40B4-BE49-F238E27FC236}">
                <a16:creationId xmlns="" xmlns:a16="http://schemas.microsoft.com/office/drawing/2014/main" id="{6942741B-5604-3A4C-A136-FEC999555E86}"/>
              </a:ext>
            </a:extLst>
          </p:cNvPr>
          <p:cNvSpPr>
            <a:spLocks noGrp="1"/>
          </p:cNvSpPr>
          <p:nvPr>
            <p:ph type="pic" idx="1"/>
          </p:nvPr>
        </p:nvSpPr>
        <p:spPr>
          <a:xfrm>
            <a:off x="8546861" y="1628338"/>
            <a:ext cx="10177701" cy="8036969"/>
          </a:xfrm>
        </p:spPr>
        <p:txBody>
          <a:bodyPr/>
          <a:lstStyle>
            <a:lvl1pPr marL="0" indent="0">
              <a:buNone/>
              <a:defRPr sz="5277"/>
            </a:lvl1pPr>
            <a:lvl2pPr marL="753923" indent="0">
              <a:buNone/>
              <a:defRPr sz="4617"/>
            </a:lvl2pPr>
            <a:lvl3pPr marL="1507846" indent="0">
              <a:buNone/>
              <a:defRPr sz="3958"/>
            </a:lvl3pPr>
            <a:lvl4pPr marL="2261768" indent="0">
              <a:buNone/>
              <a:defRPr sz="3298"/>
            </a:lvl4pPr>
            <a:lvl5pPr marL="3015691" indent="0">
              <a:buNone/>
              <a:defRPr sz="3298"/>
            </a:lvl5pPr>
            <a:lvl6pPr marL="3769614" indent="0">
              <a:buNone/>
              <a:defRPr sz="3298"/>
            </a:lvl6pPr>
            <a:lvl7pPr marL="4523537" indent="0">
              <a:buNone/>
              <a:defRPr sz="3298"/>
            </a:lvl7pPr>
            <a:lvl8pPr marL="5277460" indent="0">
              <a:buNone/>
              <a:defRPr sz="3298"/>
            </a:lvl8pPr>
            <a:lvl9pPr marL="6031382" indent="0">
              <a:buNone/>
              <a:defRPr sz="3298"/>
            </a:lvl9pPr>
          </a:lstStyle>
          <a:p>
            <a:endParaRPr lang="en-US"/>
          </a:p>
        </p:txBody>
      </p:sp>
      <p:sp>
        <p:nvSpPr>
          <p:cNvPr id="4" name="Text Placeholder 3">
            <a:extLst>
              <a:ext uri="{FF2B5EF4-FFF2-40B4-BE49-F238E27FC236}">
                <a16:creationId xmlns="" xmlns:a16="http://schemas.microsoft.com/office/drawing/2014/main" id="{10A43D95-BBCC-BA45-B5E8-C3D7F4B3449C}"/>
              </a:ext>
            </a:extLst>
          </p:cNvPr>
          <p:cNvSpPr>
            <a:spLocks noGrp="1"/>
          </p:cNvSpPr>
          <p:nvPr>
            <p:ph type="body" sz="half" idx="2"/>
          </p:nvPr>
        </p:nvSpPr>
        <p:spPr>
          <a:xfrm>
            <a:off x="1384776" y="3392805"/>
            <a:ext cx="6484095" cy="6285591"/>
          </a:xfrm>
        </p:spPr>
        <p:txBody>
          <a:bodyPr/>
          <a:lstStyle>
            <a:lvl1pPr marL="0" indent="0">
              <a:buNone/>
              <a:defRPr sz="2638"/>
            </a:lvl1pPr>
            <a:lvl2pPr marL="753923" indent="0">
              <a:buNone/>
              <a:defRPr sz="2309"/>
            </a:lvl2pPr>
            <a:lvl3pPr marL="1507846" indent="0">
              <a:buNone/>
              <a:defRPr sz="1979"/>
            </a:lvl3pPr>
            <a:lvl4pPr marL="2261768" indent="0">
              <a:buNone/>
              <a:defRPr sz="1649"/>
            </a:lvl4pPr>
            <a:lvl5pPr marL="3015691" indent="0">
              <a:buNone/>
              <a:defRPr sz="1649"/>
            </a:lvl5pPr>
            <a:lvl6pPr marL="3769614" indent="0">
              <a:buNone/>
              <a:defRPr sz="1649"/>
            </a:lvl6pPr>
            <a:lvl7pPr marL="4523537" indent="0">
              <a:buNone/>
              <a:defRPr sz="1649"/>
            </a:lvl7pPr>
            <a:lvl8pPr marL="5277460" indent="0">
              <a:buNone/>
              <a:defRPr sz="1649"/>
            </a:lvl8pPr>
            <a:lvl9pPr marL="6031382" indent="0">
              <a:buNone/>
              <a:defRPr sz="1649"/>
            </a:lvl9pPr>
          </a:lstStyle>
          <a:p>
            <a:pPr lvl="0"/>
            <a:r>
              <a:rPr lang="en-US"/>
              <a:t>Edit Master text styles</a:t>
            </a:r>
          </a:p>
        </p:txBody>
      </p:sp>
      <p:sp>
        <p:nvSpPr>
          <p:cNvPr id="5" name="Date Placeholder 4">
            <a:extLst>
              <a:ext uri="{FF2B5EF4-FFF2-40B4-BE49-F238E27FC236}">
                <a16:creationId xmlns="" xmlns:a16="http://schemas.microsoft.com/office/drawing/2014/main" id="{168DEF45-95BF-5E43-82A6-934C27880E86}"/>
              </a:ext>
            </a:extLst>
          </p:cNvPr>
          <p:cNvSpPr>
            <a:spLocks noGrp="1"/>
          </p:cNvSpPr>
          <p:nvPr>
            <p:ph type="dt" sz="half" idx="10"/>
          </p:nvPr>
        </p:nvSpPr>
        <p:spPr/>
        <p:txBody>
          <a:bodyPr/>
          <a:lstStyle/>
          <a:p>
            <a:endParaRPr lang="en-HK"/>
          </a:p>
        </p:txBody>
      </p:sp>
      <p:sp>
        <p:nvSpPr>
          <p:cNvPr id="6" name="Footer Placeholder 5">
            <a:extLst>
              <a:ext uri="{FF2B5EF4-FFF2-40B4-BE49-F238E27FC236}">
                <a16:creationId xmlns="" xmlns:a16="http://schemas.microsoft.com/office/drawing/2014/main" id="{83E968BC-4926-D940-B820-B1597443DA79}"/>
              </a:ext>
            </a:extLst>
          </p:cNvPr>
          <p:cNvSpPr>
            <a:spLocks noGrp="1"/>
          </p:cNvSpPr>
          <p:nvPr>
            <p:ph type="ftr" sz="quarter" idx="11"/>
          </p:nvPr>
        </p:nvSpPr>
        <p:spPr/>
        <p:txBody>
          <a:bodyPr/>
          <a:lstStyle/>
          <a:p>
            <a:endParaRPr lang="en-HK"/>
          </a:p>
        </p:txBody>
      </p:sp>
      <p:sp>
        <p:nvSpPr>
          <p:cNvPr id="8" name="Google Shape;16;p12">
            <a:extLst>
              <a:ext uri="{FF2B5EF4-FFF2-40B4-BE49-F238E27FC236}">
                <a16:creationId xmlns="" xmlns:a16="http://schemas.microsoft.com/office/drawing/2014/main" id="{909BDC2C-5563-EC43-8FDA-7313F6B232CD}"/>
              </a:ext>
            </a:extLst>
          </p:cNvPr>
          <p:cNvSpPr txBox="1">
            <a:spLocks noGrp="1"/>
          </p:cNvSpPr>
          <p:nvPr>
            <p:ph type="sldNum" idx="12"/>
          </p:nvPr>
        </p:nvSpPr>
        <p:spPr>
          <a:xfrm>
            <a:off x="18970066" y="10802702"/>
            <a:ext cx="373736" cy="387368"/>
          </a:xfrm>
          <a:prstGeom prst="rect">
            <a:avLst/>
          </a:prstGeom>
          <a:noFill/>
          <a:ln>
            <a:noFill/>
          </a:ln>
        </p:spPr>
        <p:txBody>
          <a:bodyPr spcFirstLastPara="1" wrap="square" lIns="50800" tIns="50800" rIns="50800" bIns="50800" anchor="t" anchorCtr="0">
            <a:noAutofit/>
          </a:bodyPr>
          <a:lstStyle>
            <a:lvl1pPr marL="0" lvl="0"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9pPr>
          </a:lstStyle>
          <a:p>
            <a:pPr marL="0" lvl="0" indent="0" algn="ctr" rtl="0">
              <a:spcBef>
                <a:spcPts val="0"/>
              </a:spcBef>
              <a:spcAft>
                <a:spcPts val="0"/>
              </a:spcAft>
              <a:buNone/>
            </a:pPr>
            <a:fld id="{00000000-1234-1234-1234-123412341234}" type="slidenum">
              <a:rPr lang="en-HK"/>
              <a:t>‹#›</a:t>
            </a:fld>
            <a:endParaRPr/>
          </a:p>
        </p:txBody>
      </p:sp>
    </p:spTree>
    <p:extLst>
      <p:ext uri="{BB962C8B-B14F-4D97-AF65-F5344CB8AC3E}">
        <p14:creationId xmlns:p14="http://schemas.microsoft.com/office/powerpoint/2010/main" val="3209016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637570-8B4A-4146-B1FD-C5F00736FB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247D26A1-15D3-064B-A4DC-6BCA7D01B65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EB5577B-3605-CD48-BC43-339E15F089AE}"/>
              </a:ext>
            </a:extLst>
          </p:cNvPr>
          <p:cNvSpPr>
            <a:spLocks noGrp="1"/>
          </p:cNvSpPr>
          <p:nvPr>
            <p:ph type="dt" sz="half" idx="10"/>
          </p:nvPr>
        </p:nvSpPr>
        <p:spPr/>
        <p:txBody>
          <a:bodyPr/>
          <a:lstStyle/>
          <a:p>
            <a:endParaRPr lang="en-HK"/>
          </a:p>
        </p:txBody>
      </p:sp>
      <p:sp>
        <p:nvSpPr>
          <p:cNvPr id="5" name="Footer Placeholder 4">
            <a:extLst>
              <a:ext uri="{FF2B5EF4-FFF2-40B4-BE49-F238E27FC236}">
                <a16:creationId xmlns="" xmlns:a16="http://schemas.microsoft.com/office/drawing/2014/main" id="{63059E4E-F79A-5E44-8A62-C2B156994BE8}"/>
              </a:ext>
            </a:extLst>
          </p:cNvPr>
          <p:cNvSpPr>
            <a:spLocks noGrp="1"/>
          </p:cNvSpPr>
          <p:nvPr>
            <p:ph type="ftr" sz="quarter" idx="11"/>
          </p:nvPr>
        </p:nvSpPr>
        <p:spPr/>
        <p:txBody>
          <a:bodyPr/>
          <a:lstStyle/>
          <a:p>
            <a:endParaRPr lang="en-HK"/>
          </a:p>
        </p:txBody>
      </p:sp>
      <p:sp>
        <p:nvSpPr>
          <p:cNvPr id="7" name="Google Shape;16;p12">
            <a:extLst>
              <a:ext uri="{FF2B5EF4-FFF2-40B4-BE49-F238E27FC236}">
                <a16:creationId xmlns="" xmlns:a16="http://schemas.microsoft.com/office/drawing/2014/main" id="{18B222EF-CDE8-B142-BED6-D914DB5DDB30}"/>
              </a:ext>
            </a:extLst>
          </p:cNvPr>
          <p:cNvSpPr txBox="1">
            <a:spLocks noGrp="1"/>
          </p:cNvSpPr>
          <p:nvPr>
            <p:ph type="sldNum" idx="12"/>
          </p:nvPr>
        </p:nvSpPr>
        <p:spPr>
          <a:xfrm>
            <a:off x="18970066" y="10802702"/>
            <a:ext cx="373736" cy="387368"/>
          </a:xfrm>
          <a:prstGeom prst="rect">
            <a:avLst/>
          </a:prstGeom>
          <a:noFill/>
          <a:ln>
            <a:noFill/>
          </a:ln>
        </p:spPr>
        <p:txBody>
          <a:bodyPr spcFirstLastPara="1" wrap="square" lIns="50800" tIns="50800" rIns="50800" bIns="50800" anchor="t" anchorCtr="0">
            <a:noAutofit/>
          </a:bodyPr>
          <a:lstStyle>
            <a:lvl1pPr marL="0" lvl="0"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9pPr>
          </a:lstStyle>
          <a:p>
            <a:pPr marL="0" lvl="0" indent="0" algn="ctr" rtl="0">
              <a:spcBef>
                <a:spcPts val="0"/>
              </a:spcBef>
              <a:spcAft>
                <a:spcPts val="0"/>
              </a:spcAft>
              <a:buNone/>
            </a:pPr>
            <a:fld id="{00000000-1234-1234-1234-123412341234}" type="slidenum">
              <a:rPr lang="en-HK"/>
              <a:t>‹#›</a:t>
            </a:fld>
            <a:endParaRPr/>
          </a:p>
        </p:txBody>
      </p:sp>
    </p:spTree>
    <p:extLst>
      <p:ext uri="{BB962C8B-B14F-4D97-AF65-F5344CB8AC3E}">
        <p14:creationId xmlns:p14="http://schemas.microsoft.com/office/powerpoint/2010/main" val="15937637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84D16D1-3108-3545-B91B-1128D679490A}"/>
              </a:ext>
            </a:extLst>
          </p:cNvPr>
          <p:cNvSpPr>
            <a:spLocks noGrp="1"/>
          </p:cNvSpPr>
          <p:nvPr>
            <p:ph type="title" orient="vert"/>
          </p:nvPr>
        </p:nvSpPr>
        <p:spPr>
          <a:xfrm>
            <a:off x="14386996" y="602118"/>
            <a:ext cx="4334947" cy="9584151"/>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272CF82D-82CF-194D-BB1F-267BF0273912}"/>
              </a:ext>
            </a:extLst>
          </p:cNvPr>
          <p:cNvSpPr>
            <a:spLocks noGrp="1"/>
          </p:cNvSpPr>
          <p:nvPr>
            <p:ph type="body" orient="vert" idx="1"/>
          </p:nvPr>
        </p:nvSpPr>
        <p:spPr>
          <a:xfrm>
            <a:off x="1382157" y="602118"/>
            <a:ext cx="12753538" cy="95841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9825F61-E439-F34E-8F66-50A084BE1CA6}"/>
              </a:ext>
            </a:extLst>
          </p:cNvPr>
          <p:cNvSpPr>
            <a:spLocks noGrp="1"/>
          </p:cNvSpPr>
          <p:nvPr>
            <p:ph type="dt" sz="half" idx="10"/>
          </p:nvPr>
        </p:nvSpPr>
        <p:spPr/>
        <p:txBody>
          <a:bodyPr/>
          <a:lstStyle/>
          <a:p>
            <a:endParaRPr lang="en-HK"/>
          </a:p>
        </p:txBody>
      </p:sp>
      <p:sp>
        <p:nvSpPr>
          <p:cNvPr id="5" name="Footer Placeholder 4">
            <a:extLst>
              <a:ext uri="{FF2B5EF4-FFF2-40B4-BE49-F238E27FC236}">
                <a16:creationId xmlns="" xmlns:a16="http://schemas.microsoft.com/office/drawing/2014/main" id="{C288E2C7-71E1-1F48-BAA5-00F56BB0F7D2}"/>
              </a:ext>
            </a:extLst>
          </p:cNvPr>
          <p:cNvSpPr>
            <a:spLocks noGrp="1"/>
          </p:cNvSpPr>
          <p:nvPr>
            <p:ph type="ftr" sz="quarter" idx="11"/>
          </p:nvPr>
        </p:nvSpPr>
        <p:spPr/>
        <p:txBody>
          <a:bodyPr/>
          <a:lstStyle/>
          <a:p>
            <a:endParaRPr lang="en-HK"/>
          </a:p>
        </p:txBody>
      </p:sp>
      <p:sp>
        <p:nvSpPr>
          <p:cNvPr id="7" name="Google Shape;16;p12">
            <a:extLst>
              <a:ext uri="{FF2B5EF4-FFF2-40B4-BE49-F238E27FC236}">
                <a16:creationId xmlns="" xmlns:a16="http://schemas.microsoft.com/office/drawing/2014/main" id="{031C22B6-E06F-0A45-86BF-E68F378CAC3D}"/>
              </a:ext>
            </a:extLst>
          </p:cNvPr>
          <p:cNvSpPr txBox="1">
            <a:spLocks noGrp="1"/>
          </p:cNvSpPr>
          <p:nvPr>
            <p:ph type="sldNum" idx="12"/>
          </p:nvPr>
        </p:nvSpPr>
        <p:spPr>
          <a:xfrm>
            <a:off x="18970066" y="10802702"/>
            <a:ext cx="373736" cy="387368"/>
          </a:xfrm>
          <a:prstGeom prst="rect">
            <a:avLst/>
          </a:prstGeom>
          <a:noFill/>
          <a:ln>
            <a:noFill/>
          </a:ln>
        </p:spPr>
        <p:txBody>
          <a:bodyPr spcFirstLastPara="1" wrap="square" lIns="50800" tIns="50800" rIns="50800" bIns="50800" anchor="t" anchorCtr="0">
            <a:noAutofit/>
          </a:bodyPr>
          <a:lstStyle>
            <a:lvl1pPr marL="0" lvl="0"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9pPr>
          </a:lstStyle>
          <a:p>
            <a:pPr marL="0" lvl="0" indent="0" algn="ctr" rtl="0">
              <a:spcBef>
                <a:spcPts val="0"/>
              </a:spcBef>
              <a:spcAft>
                <a:spcPts val="0"/>
              </a:spcAft>
              <a:buNone/>
            </a:pPr>
            <a:fld id="{00000000-1234-1234-1234-123412341234}" type="slidenum">
              <a:rPr lang="en-HK"/>
              <a:t>‹#›</a:t>
            </a:fld>
            <a:endParaRPr/>
          </a:p>
        </p:txBody>
      </p:sp>
    </p:spTree>
    <p:extLst>
      <p:ext uri="{BB962C8B-B14F-4D97-AF65-F5344CB8AC3E}">
        <p14:creationId xmlns:p14="http://schemas.microsoft.com/office/powerpoint/2010/main" val="1055851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_AND_BODY" type="tx">
  <p:cSld name="TITLE_AND_BODY">
    <p:spTree>
      <p:nvGrpSpPr>
        <p:cNvPr id="1" name="Shape 15"/>
        <p:cNvGrpSpPr/>
        <p:nvPr/>
      </p:nvGrpSpPr>
      <p:grpSpPr>
        <a:xfrm>
          <a:off x="0" y="0"/>
          <a:ext cx="0" cy="0"/>
          <a:chOff x="0" y="0"/>
          <a:chExt cx="0" cy="0"/>
        </a:xfrm>
      </p:grpSpPr>
      <p:sp>
        <p:nvSpPr>
          <p:cNvPr id="16" name="Google Shape;16;p12"/>
          <p:cNvSpPr txBox="1">
            <a:spLocks noGrp="1"/>
          </p:cNvSpPr>
          <p:nvPr>
            <p:ph type="sldNum" idx="12"/>
          </p:nvPr>
        </p:nvSpPr>
        <p:spPr>
          <a:xfrm>
            <a:off x="18970066" y="10802702"/>
            <a:ext cx="373736" cy="387368"/>
          </a:xfrm>
          <a:prstGeom prst="rect">
            <a:avLst/>
          </a:prstGeom>
          <a:noFill/>
          <a:ln>
            <a:noFill/>
          </a:ln>
        </p:spPr>
        <p:txBody>
          <a:bodyPr spcFirstLastPara="1" wrap="square" lIns="50800" tIns="50800" rIns="50800" bIns="50800" anchor="t" anchorCtr="0">
            <a:noAutofit/>
          </a:bodyPr>
          <a:lstStyle>
            <a:lvl1pPr marL="0" lvl="0"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9pPr>
          </a:lstStyle>
          <a:p>
            <a:pPr marL="0" lvl="0" indent="0" algn="ctr" rtl="0">
              <a:spcBef>
                <a:spcPts val="0"/>
              </a:spcBef>
              <a:spcAft>
                <a:spcPts val="0"/>
              </a:spcAft>
              <a:buNone/>
            </a:pPr>
            <a:fld id="{00000000-1234-1234-1234-123412341234}" type="slidenum">
              <a:rPr lang="en-HK"/>
              <a:t>‹#›</a:t>
            </a:fld>
            <a:endParaRPr/>
          </a:p>
        </p:txBody>
      </p:sp>
    </p:spTree>
    <p:extLst>
      <p:ext uri="{BB962C8B-B14F-4D97-AF65-F5344CB8AC3E}">
        <p14:creationId xmlns:p14="http://schemas.microsoft.com/office/powerpoint/2010/main" val="259045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5D8EC3-0649-0D4B-A1F6-AD3F97A345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7C4D632C-05D7-ED46-898C-9681794784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9604CF8-E1C5-7E46-844A-BBC6A856B815}"/>
              </a:ext>
            </a:extLst>
          </p:cNvPr>
          <p:cNvSpPr>
            <a:spLocks noGrp="1"/>
          </p:cNvSpPr>
          <p:nvPr>
            <p:ph type="dt" sz="half" idx="10"/>
          </p:nvPr>
        </p:nvSpPr>
        <p:spPr/>
        <p:txBody>
          <a:bodyPr/>
          <a:lstStyle/>
          <a:p>
            <a:endParaRPr lang="en-HK"/>
          </a:p>
        </p:txBody>
      </p:sp>
      <p:sp>
        <p:nvSpPr>
          <p:cNvPr id="5" name="Footer Placeholder 4">
            <a:extLst>
              <a:ext uri="{FF2B5EF4-FFF2-40B4-BE49-F238E27FC236}">
                <a16:creationId xmlns="" xmlns:a16="http://schemas.microsoft.com/office/drawing/2014/main" id="{902B4BFE-2FE3-6D4D-9C9B-324F968332C8}"/>
              </a:ext>
            </a:extLst>
          </p:cNvPr>
          <p:cNvSpPr>
            <a:spLocks noGrp="1"/>
          </p:cNvSpPr>
          <p:nvPr>
            <p:ph type="ftr" sz="quarter" idx="11"/>
          </p:nvPr>
        </p:nvSpPr>
        <p:spPr/>
        <p:txBody>
          <a:bodyPr/>
          <a:lstStyle/>
          <a:p>
            <a:endParaRPr lang="en-HK"/>
          </a:p>
        </p:txBody>
      </p:sp>
      <p:sp>
        <p:nvSpPr>
          <p:cNvPr id="7" name="Google Shape;16;p12">
            <a:extLst>
              <a:ext uri="{FF2B5EF4-FFF2-40B4-BE49-F238E27FC236}">
                <a16:creationId xmlns="" xmlns:a16="http://schemas.microsoft.com/office/drawing/2014/main" id="{6D6F46E8-5A06-954F-8DB4-C4635722D839}"/>
              </a:ext>
            </a:extLst>
          </p:cNvPr>
          <p:cNvSpPr txBox="1">
            <a:spLocks noGrp="1"/>
          </p:cNvSpPr>
          <p:nvPr>
            <p:ph type="sldNum" idx="12"/>
          </p:nvPr>
        </p:nvSpPr>
        <p:spPr>
          <a:xfrm>
            <a:off x="18970066" y="10802702"/>
            <a:ext cx="373736" cy="387368"/>
          </a:xfrm>
          <a:prstGeom prst="rect">
            <a:avLst/>
          </a:prstGeom>
          <a:noFill/>
          <a:ln>
            <a:noFill/>
          </a:ln>
        </p:spPr>
        <p:txBody>
          <a:bodyPr spcFirstLastPara="1" wrap="square" lIns="50800" tIns="50800" rIns="50800" bIns="50800" anchor="t" anchorCtr="0">
            <a:noAutofit/>
          </a:bodyPr>
          <a:lstStyle>
            <a:lvl1pPr marL="0" lvl="0"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9pPr>
          </a:lstStyle>
          <a:p>
            <a:pPr marL="0" lvl="0" indent="0" algn="ctr" rtl="0">
              <a:spcBef>
                <a:spcPts val="0"/>
              </a:spcBef>
              <a:spcAft>
                <a:spcPts val="0"/>
              </a:spcAft>
              <a:buNone/>
            </a:pPr>
            <a:fld id="{00000000-1234-1234-1234-123412341234}" type="slidenum">
              <a:rPr lang="en-HK"/>
              <a:t>‹#›</a:t>
            </a:fld>
            <a:endParaRPr/>
          </a:p>
        </p:txBody>
      </p:sp>
    </p:spTree>
    <p:extLst>
      <p:ext uri="{BB962C8B-B14F-4D97-AF65-F5344CB8AC3E}">
        <p14:creationId xmlns:p14="http://schemas.microsoft.com/office/powerpoint/2010/main" val="605899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A71D3D-0A4F-AF42-B4EA-7BC8D0437B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08F28A0A-67CC-BB42-BEA2-FE76CFE6D527}"/>
              </a:ext>
            </a:extLst>
          </p:cNvPr>
          <p:cNvSpPr>
            <a:spLocks noGrp="1"/>
          </p:cNvSpPr>
          <p:nvPr>
            <p:ph type="dt" sz="half" idx="10"/>
          </p:nvPr>
        </p:nvSpPr>
        <p:spPr/>
        <p:txBody>
          <a:bodyPr/>
          <a:lstStyle/>
          <a:p>
            <a:endParaRPr lang="en-HK"/>
          </a:p>
        </p:txBody>
      </p:sp>
      <p:sp>
        <p:nvSpPr>
          <p:cNvPr id="4" name="Footer Placeholder 3">
            <a:extLst>
              <a:ext uri="{FF2B5EF4-FFF2-40B4-BE49-F238E27FC236}">
                <a16:creationId xmlns="" xmlns:a16="http://schemas.microsoft.com/office/drawing/2014/main" id="{8D0CFA38-6A9B-BE4B-8889-C8E53D7DBF18}"/>
              </a:ext>
            </a:extLst>
          </p:cNvPr>
          <p:cNvSpPr>
            <a:spLocks noGrp="1"/>
          </p:cNvSpPr>
          <p:nvPr>
            <p:ph type="ftr" sz="quarter" idx="11"/>
          </p:nvPr>
        </p:nvSpPr>
        <p:spPr/>
        <p:txBody>
          <a:bodyPr/>
          <a:lstStyle/>
          <a:p>
            <a:endParaRPr lang="en-HK"/>
          </a:p>
        </p:txBody>
      </p:sp>
      <p:sp>
        <p:nvSpPr>
          <p:cNvPr id="6" name="Google Shape;16;p12">
            <a:extLst>
              <a:ext uri="{FF2B5EF4-FFF2-40B4-BE49-F238E27FC236}">
                <a16:creationId xmlns="" xmlns:a16="http://schemas.microsoft.com/office/drawing/2014/main" id="{70E5D98A-475B-9544-A795-F8CB5ED52B60}"/>
              </a:ext>
            </a:extLst>
          </p:cNvPr>
          <p:cNvSpPr txBox="1">
            <a:spLocks noGrp="1"/>
          </p:cNvSpPr>
          <p:nvPr>
            <p:ph type="sldNum" idx="12"/>
          </p:nvPr>
        </p:nvSpPr>
        <p:spPr>
          <a:xfrm>
            <a:off x="18970066" y="10802702"/>
            <a:ext cx="373736" cy="387368"/>
          </a:xfrm>
          <a:prstGeom prst="rect">
            <a:avLst/>
          </a:prstGeom>
          <a:noFill/>
          <a:ln>
            <a:noFill/>
          </a:ln>
        </p:spPr>
        <p:txBody>
          <a:bodyPr spcFirstLastPara="1" wrap="square" lIns="50800" tIns="50800" rIns="50800" bIns="50800" anchor="t" anchorCtr="0">
            <a:noAutofit/>
          </a:bodyPr>
          <a:lstStyle>
            <a:lvl1pPr marL="0" lvl="0"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9pPr>
          </a:lstStyle>
          <a:p>
            <a:pPr marL="0" lvl="0" indent="0" algn="ctr" rtl="0">
              <a:spcBef>
                <a:spcPts val="0"/>
              </a:spcBef>
              <a:spcAft>
                <a:spcPts val="0"/>
              </a:spcAft>
              <a:buNone/>
            </a:pPr>
            <a:fld id="{00000000-1234-1234-1234-123412341234}" type="slidenum">
              <a:rPr lang="en-HK"/>
              <a:t>‹#›</a:t>
            </a:fld>
            <a:endParaRPr/>
          </a:p>
        </p:txBody>
      </p:sp>
    </p:spTree>
    <p:extLst>
      <p:ext uri="{BB962C8B-B14F-4D97-AF65-F5344CB8AC3E}">
        <p14:creationId xmlns:p14="http://schemas.microsoft.com/office/powerpoint/2010/main" val="3468173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FD5A36-5AB4-0B44-A7F4-A9090B254AD1}"/>
              </a:ext>
            </a:extLst>
          </p:cNvPr>
          <p:cNvSpPr>
            <a:spLocks noGrp="1"/>
          </p:cNvSpPr>
          <p:nvPr>
            <p:ph type="title"/>
          </p:nvPr>
        </p:nvSpPr>
        <p:spPr>
          <a:xfrm>
            <a:off x="1371686" y="2819485"/>
            <a:ext cx="17339786" cy="4704375"/>
          </a:xfrm>
        </p:spPr>
        <p:txBody>
          <a:bodyPr anchor="b"/>
          <a:lstStyle>
            <a:lvl1pPr>
              <a:defRPr sz="9894"/>
            </a:lvl1pPr>
          </a:lstStyle>
          <a:p>
            <a:r>
              <a:rPr lang="en-US"/>
              <a:t>Click to edit Master title style</a:t>
            </a:r>
          </a:p>
        </p:txBody>
      </p:sp>
      <p:sp>
        <p:nvSpPr>
          <p:cNvPr id="3" name="Text Placeholder 2">
            <a:extLst>
              <a:ext uri="{FF2B5EF4-FFF2-40B4-BE49-F238E27FC236}">
                <a16:creationId xmlns="" xmlns:a16="http://schemas.microsoft.com/office/drawing/2014/main" id="{22F637C2-BFBB-2C4A-A445-7F3823F396E0}"/>
              </a:ext>
            </a:extLst>
          </p:cNvPr>
          <p:cNvSpPr>
            <a:spLocks noGrp="1"/>
          </p:cNvSpPr>
          <p:nvPr>
            <p:ph type="body" idx="1"/>
          </p:nvPr>
        </p:nvSpPr>
        <p:spPr>
          <a:xfrm>
            <a:off x="1371686" y="7568366"/>
            <a:ext cx="17339786" cy="2473919"/>
          </a:xfrm>
        </p:spPr>
        <p:txBody>
          <a:bodyPr/>
          <a:lstStyle>
            <a:lvl1pPr marL="0" indent="0">
              <a:buNone/>
              <a:defRPr sz="3958">
                <a:solidFill>
                  <a:schemeClr val="tx1">
                    <a:tint val="75000"/>
                  </a:schemeClr>
                </a:solidFill>
              </a:defRPr>
            </a:lvl1pPr>
            <a:lvl2pPr marL="753923" indent="0">
              <a:buNone/>
              <a:defRPr sz="3298">
                <a:solidFill>
                  <a:schemeClr val="tx1">
                    <a:tint val="75000"/>
                  </a:schemeClr>
                </a:solidFill>
              </a:defRPr>
            </a:lvl2pPr>
            <a:lvl3pPr marL="1507846" indent="0">
              <a:buNone/>
              <a:defRPr sz="2968">
                <a:solidFill>
                  <a:schemeClr val="tx1">
                    <a:tint val="75000"/>
                  </a:schemeClr>
                </a:solidFill>
              </a:defRPr>
            </a:lvl3pPr>
            <a:lvl4pPr marL="2261768" indent="0">
              <a:buNone/>
              <a:defRPr sz="2638">
                <a:solidFill>
                  <a:schemeClr val="tx1">
                    <a:tint val="75000"/>
                  </a:schemeClr>
                </a:solidFill>
              </a:defRPr>
            </a:lvl4pPr>
            <a:lvl5pPr marL="3015691" indent="0">
              <a:buNone/>
              <a:defRPr sz="2638">
                <a:solidFill>
                  <a:schemeClr val="tx1">
                    <a:tint val="75000"/>
                  </a:schemeClr>
                </a:solidFill>
              </a:defRPr>
            </a:lvl5pPr>
            <a:lvl6pPr marL="3769614" indent="0">
              <a:buNone/>
              <a:defRPr sz="2638">
                <a:solidFill>
                  <a:schemeClr val="tx1">
                    <a:tint val="75000"/>
                  </a:schemeClr>
                </a:solidFill>
              </a:defRPr>
            </a:lvl6pPr>
            <a:lvl7pPr marL="4523537" indent="0">
              <a:buNone/>
              <a:defRPr sz="2638">
                <a:solidFill>
                  <a:schemeClr val="tx1">
                    <a:tint val="75000"/>
                  </a:schemeClr>
                </a:solidFill>
              </a:defRPr>
            </a:lvl7pPr>
            <a:lvl8pPr marL="5277460" indent="0">
              <a:buNone/>
              <a:defRPr sz="2638">
                <a:solidFill>
                  <a:schemeClr val="tx1">
                    <a:tint val="75000"/>
                  </a:schemeClr>
                </a:solidFill>
              </a:defRPr>
            </a:lvl8pPr>
            <a:lvl9pPr marL="6031382" indent="0">
              <a:buNone/>
              <a:defRPr sz="2638">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07909394-35FA-F34E-9C94-6E3CAED7BF94}"/>
              </a:ext>
            </a:extLst>
          </p:cNvPr>
          <p:cNvSpPr>
            <a:spLocks noGrp="1"/>
          </p:cNvSpPr>
          <p:nvPr>
            <p:ph type="dt" sz="half" idx="10"/>
          </p:nvPr>
        </p:nvSpPr>
        <p:spPr/>
        <p:txBody>
          <a:bodyPr/>
          <a:lstStyle/>
          <a:p>
            <a:endParaRPr lang="en-HK"/>
          </a:p>
        </p:txBody>
      </p:sp>
      <p:sp>
        <p:nvSpPr>
          <p:cNvPr id="5" name="Footer Placeholder 4">
            <a:extLst>
              <a:ext uri="{FF2B5EF4-FFF2-40B4-BE49-F238E27FC236}">
                <a16:creationId xmlns="" xmlns:a16="http://schemas.microsoft.com/office/drawing/2014/main" id="{EEF79561-0F1B-3F43-910F-342EAB3DEC09}"/>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 xmlns:a16="http://schemas.microsoft.com/office/drawing/2014/main" id="{0DBAB4F5-BDE0-584E-932F-20754A480ED1}"/>
              </a:ext>
            </a:extLst>
          </p:cNvPr>
          <p:cNvSpPr>
            <a:spLocks noGrp="1"/>
          </p:cNvSpPr>
          <p:nvPr>
            <p:ph type="sldNum" sz="quarter" idx="12"/>
          </p:nvPr>
        </p:nvSpPr>
        <p:spPr>
          <a:xfrm>
            <a:off x="15011320" y="10516319"/>
            <a:ext cx="4523423" cy="602118"/>
          </a:xfrm>
          <a:prstGeom prst="rect">
            <a:avLst/>
          </a:prstGeom>
        </p:spPr>
        <p:txBody>
          <a:bodyPr/>
          <a:lstStyle/>
          <a:p>
            <a:pPr marL="0" lvl="0" indent="0" algn="r" rtl="0">
              <a:spcBef>
                <a:spcPts val="0"/>
              </a:spcBef>
              <a:spcAft>
                <a:spcPts val="0"/>
              </a:spcAft>
              <a:buNone/>
            </a:pPr>
            <a:fld id="{00000000-1234-1234-1234-123412341234}" type="slidenum">
              <a:rPr lang="en-HK" smtClean="0"/>
              <a:t>‹#›</a:t>
            </a:fld>
            <a:endParaRPr lang="en-HK"/>
          </a:p>
        </p:txBody>
      </p:sp>
    </p:spTree>
    <p:extLst>
      <p:ext uri="{BB962C8B-B14F-4D97-AF65-F5344CB8AC3E}">
        <p14:creationId xmlns:p14="http://schemas.microsoft.com/office/powerpoint/2010/main" val="3594810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110482-2BD2-694D-BAC6-8D473C3BD6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AB2718DB-ACD0-EE47-9638-9DA247EF563B}"/>
              </a:ext>
            </a:extLst>
          </p:cNvPr>
          <p:cNvSpPr>
            <a:spLocks noGrp="1"/>
          </p:cNvSpPr>
          <p:nvPr>
            <p:ph sz="half" idx="1"/>
          </p:nvPr>
        </p:nvSpPr>
        <p:spPr>
          <a:xfrm>
            <a:off x="1382157" y="3010591"/>
            <a:ext cx="8544243" cy="71756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5EE2015-F33F-9F41-9352-D00BD6CB3A64}"/>
              </a:ext>
            </a:extLst>
          </p:cNvPr>
          <p:cNvSpPr>
            <a:spLocks noGrp="1"/>
          </p:cNvSpPr>
          <p:nvPr>
            <p:ph sz="half" idx="2"/>
          </p:nvPr>
        </p:nvSpPr>
        <p:spPr>
          <a:xfrm>
            <a:off x="10177700" y="3010591"/>
            <a:ext cx="8544243" cy="71756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25DD6B24-1FC5-0B4B-9AC5-25634DDCD700}"/>
              </a:ext>
            </a:extLst>
          </p:cNvPr>
          <p:cNvSpPr>
            <a:spLocks noGrp="1"/>
          </p:cNvSpPr>
          <p:nvPr>
            <p:ph type="dt" sz="half" idx="10"/>
          </p:nvPr>
        </p:nvSpPr>
        <p:spPr/>
        <p:txBody>
          <a:bodyPr/>
          <a:lstStyle/>
          <a:p>
            <a:endParaRPr lang="en-HK"/>
          </a:p>
        </p:txBody>
      </p:sp>
      <p:sp>
        <p:nvSpPr>
          <p:cNvPr id="6" name="Footer Placeholder 5">
            <a:extLst>
              <a:ext uri="{FF2B5EF4-FFF2-40B4-BE49-F238E27FC236}">
                <a16:creationId xmlns="" xmlns:a16="http://schemas.microsoft.com/office/drawing/2014/main" id="{C68C7575-D386-4344-BF59-D066471019FB}"/>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 xmlns:a16="http://schemas.microsoft.com/office/drawing/2014/main" id="{D2AFE2AB-7ED6-9E4C-AB7F-BE8DA9BF4318}"/>
              </a:ext>
            </a:extLst>
          </p:cNvPr>
          <p:cNvSpPr>
            <a:spLocks noGrp="1"/>
          </p:cNvSpPr>
          <p:nvPr>
            <p:ph type="sldNum" sz="quarter" idx="12"/>
          </p:nvPr>
        </p:nvSpPr>
        <p:spPr>
          <a:xfrm>
            <a:off x="15011320" y="10516319"/>
            <a:ext cx="4523423" cy="602118"/>
          </a:xfrm>
          <a:prstGeom prst="rect">
            <a:avLst/>
          </a:prstGeom>
        </p:spPr>
        <p:txBody>
          <a:bodyPr/>
          <a:lstStyle/>
          <a:p>
            <a:pPr marL="0" lvl="0" indent="0" algn="r" rtl="0">
              <a:spcBef>
                <a:spcPts val="0"/>
              </a:spcBef>
              <a:spcAft>
                <a:spcPts val="0"/>
              </a:spcAft>
              <a:buNone/>
            </a:pPr>
            <a:fld id="{00000000-1234-1234-1234-123412341234}" type="slidenum">
              <a:rPr lang="en-HK" smtClean="0"/>
              <a:t>‹#›</a:t>
            </a:fld>
            <a:endParaRPr lang="en-HK"/>
          </a:p>
        </p:txBody>
      </p:sp>
    </p:spTree>
    <p:extLst>
      <p:ext uri="{BB962C8B-B14F-4D97-AF65-F5344CB8AC3E}">
        <p14:creationId xmlns:p14="http://schemas.microsoft.com/office/powerpoint/2010/main" val="3854392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2E8CE8-560E-924C-8370-EB7A0147BFE1}"/>
              </a:ext>
            </a:extLst>
          </p:cNvPr>
          <p:cNvSpPr>
            <a:spLocks noGrp="1"/>
          </p:cNvSpPr>
          <p:nvPr>
            <p:ph type="title"/>
          </p:nvPr>
        </p:nvSpPr>
        <p:spPr>
          <a:xfrm>
            <a:off x="1384776" y="602119"/>
            <a:ext cx="17339786" cy="2185952"/>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DE9E4634-9471-B340-BA60-43AF7B531C58}"/>
              </a:ext>
            </a:extLst>
          </p:cNvPr>
          <p:cNvSpPr>
            <a:spLocks noGrp="1"/>
          </p:cNvSpPr>
          <p:nvPr>
            <p:ph type="body" idx="1"/>
          </p:nvPr>
        </p:nvSpPr>
        <p:spPr>
          <a:xfrm>
            <a:off x="1384776" y="2772362"/>
            <a:ext cx="8504976" cy="1358692"/>
          </a:xfrm>
        </p:spPr>
        <p:txBody>
          <a:bodyPr anchor="b"/>
          <a:lstStyle>
            <a:lvl1pPr marL="0" indent="0">
              <a:buNone/>
              <a:defRPr sz="3958" b="1"/>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Edit Master text styles</a:t>
            </a:r>
          </a:p>
        </p:txBody>
      </p:sp>
      <p:sp>
        <p:nvSpPr>
          <p:cNvPr id="4" name="Content Placeholder 3">
            <a:extLst>
              <a:ext uri="{FF2B5EF4-FFF2-40B4-BE49-F238E27FC236}">
                <a16:creationId xmlns="" xmlns:a16="http://schemas.microsoft.com/office/drawing/2014/main" id="{4EAAB877-2C3F-1545-98A2-8A57069B39F6}"/>
              </a:ext>
            </a:extLst>
          </p:cNvPr>
          <p:cNvSpPr>
            <a:spLocks noGrp="1"/>
          </p:cNvSpPr>
          <p:nvPr>
            <p:ph sz="half" idx="2"/>
          </p:nvPr>
        </p:nvSpPr>
        <p:spPr>
          <a:xfrm>
            <a:off x="1384776" y="4131054"/>
            <a:ext cx="8504976" cy="60761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C6C67D6-C728-854F-813E-6951B09CFD24}"/>
              </a:ext>
            </a:extLst>
          </p:cNvPr>
          <p:cNvSpPr>
            <a:spLocks noGrp="1"/>
          </p:cNvSpPr>
          <p:nvPr>
            <p:ph type="body" sz="quarter" idx="3"/>
          </p:nvPr>
        </p:nvSpPr>
        <p:spPr>
          <a:xfrm>
            <a:off x="10177701" y="2772362"/>
            <a:ext cx="8546861" cy="1358692"/>
          </a:xfrm>
        </p:spPr>
        <p:txBody>
          <a:bodyPr anchor="b"/>
          <a:lstStyle>
            <a:lvl1pPr marL="0" indent="0">
              <a:buNone/>
              <a:defRPr sz="3958" b="1"/>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Edit Master text styles</a:t>
            </a:r>
          </a:p>
        </p:txBody>
      </p:sp>
      <p:sp>
        <p:nvSpPr>
          <p:cNvPr id="6" name="Content Placeholder 5">
            <a:extLst>
              <a:ext uri="{FF2B5EF4-FFF2-40B4-BE49-F238E27FC236}">
                <a16:creationId xmlns="" xmlns:a16="http://schemas.microsoft.com/office/drawing/2014/main" id="{4C1193D3-6AFF-594F-9072-368238F9CB93}"/>
              </a:ext>
            </a:extLst>
          </p:cNvPr>
          <p:cNvSpPr>
            <a:spLocks noGrp="1"/>
          </p:cNvSpPr>
          <p:nvPr>
            <p:ph sz="quarter" idx="4"/>
          </p:nvPr>
        </p:nvSpPr>
        <p:spPr>
          <a:xfrm>
            <a:off x="10177701" y="4131054"/>
            <a:ext cx="8546861" cy="60761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1E8142CF-3C78-A240-8901-E434D57B58E8}"/>
              </a:ext>
            </a:extLst>
          </p:cNvPr>
          <p:cNvSpPr>
            <a:spLocks noGrp="1"/>
          </p:cNvSpPr>
          <p:nvPr>
            <p:ph type="dt" sz="half" idx="10"/>
          </p:nvPr>
        </p:nvSpPr>
        <p:spPr/>
        <p:txBody>
          <a:bodyPr/>
          <a:lstStyle/>
          <a:p>
            <a:endParaRPr lang="en-HK"/>
          </a:p>
        </p:txBody>
      </p:sp>
      <p:sp>
        <p:nvSpPr>
          <p:cNvPr id="8" name="Footer Placeholder 7">
            <a:extLst>
              <a:ext uri="{FF2B5EF4-FFF2-40B4-BE49-F238E27FC236}">
                <a16:creationId xmlns="" xmlns:a16="http://schemas.microsoft.com/office/drawing/2014/main" id="{58165D4D-38C6-D040-98F9-6B82CDE52908}"/>
              </a:ext>
            </a:extLst>
          </p:cNvPr>
          <p:cNvSpPr>
            <a:spLocks noGrp="1"/>
          </p:cNvSpPr>
          <p:nvPr>
            <p:ph type="ftr" sz="quarter" idx="11"/>
          </p:nvPr>
        </p:nvSpPr>
        <p:spPr/>
        <p:txBody>
          <a:bodyPr/>
          <a:lstStyle/>
          <a:p>
            <a:endParaRPr lang="en-HK"/>
          </a:p>
        </p:txBody>
      </p:sp>
      <p:sp>
        <p:nvSpPr>
          <p:cNvPr id="10" name="Google Shape;16;p12">
            <a:extLst>
              <a:ext uri="{FF2B5EF4-FFF2-40B4-BE49-F238E27FC236}">
                <a16:creationId xmlns="" xmlns:a16="http://schemas.microsoft.com/office/drawing/2014/main" id="{8D559F37-3846-3C48-A1AC-772F9931248F}"/>
              </a:ext>
            </a:extLst>
          </p:cNvPr>
          <p:cNvSpPr txBox="1">
            <a:spLocks noGrp="1"/>
          </p:cNvSpPr>
          <p:nvPr>
            <p:ph type="sldNum" idx="12"/>
          </p:nvPr>
        </p:nvSpPr>
        <p:spPr>
          <a:xfrm>
            <a:off x="18970066" y="10802702"/>
            <a:ext cx="373736" cy="387368"/>
          </a:xfrm>
          <a:prstGeom prst="rect">
            <a:avLst/>
          </a:prstGeom>
          <a:noFill/>
          <a:ln>
            <a:noFill/>
          </a:ln>
        </p:spPr>
        <p:txBody>
          <a:bodyPr spcFirstLastPara="1" wrap="square" lIns="50800" tIns="50800" rIns="50800" bIns="50800" anchor="t" anchorCtr="0">
            <a:noAutofit/>
          </a:bodyPr>
          <a:lstStyle>
            <a:lvl1pPr marL="0" lvl="0"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9pPr>
          </a:lstStyle>
          <a:p>
            <a:pPr marL="0" lvl="0" indent="0" algn="ctr" rtl="0">
              <a:spcBef>
                <a:spcPts val="0"/>
              </a:spcBef>
              <a:spcAft>
                <a:spcPts val="0"/>
              </a:spcAft>
              <a:buNone/>
            </a:pPr>
            <a:fld id="{00000000-1234-1234-1234-123412341234}" type="slidenum">
              <a:rPr lang="en-HK"/>
              <a:t>‹#›</a:t>
            </a:fld>
            <a:endParaRPr/>
          </a:p>
        </p:txBody>
      </p:sp>
    </p:spTree>
    <p:extLst>
      <p:ext uri="{BB962C8B-B14F-4D97-AF65-F5344CB8AC3E}">
        <p14:creationId xmlns:p14="http://schemas.microsoft.com/office/powerpoint/2010/main" val="811205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08E698-A37F-5441-994E-F331D8E2A5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20694BAC-0137-2C4B-9AFA-8C4B3AA73BF7}"/>
              </a:ext>
            </a:extLst>
          </p:cNvPr>
          <p:cNvSpPr>
            <a:spLocks noGrp="1"/>
          </p:cNvSpPr>
          <p:nvPr>
            <p:ph type="dt" sz="half" idx="10"/>
          </p:nvPr>
        </p:nvSpPr>
        <p:spPr/>
        <p:txBody>
          <a:bodyPr/>
          <a:lstStyle/>
          <a:p>
            <a:endParaRPr lang="en-HK"/>
          </a:p>
        </p:txBody>
      </p:sp>
      <p:sp>
        <p:nvSpPr>
          <p:cNvPr id="4" name="Footer Placeholder 3">
            <a:extLst>
              <a:ext uri="{FF2B5EF4-FFF2-40B4-BE49-F238E27FC236}">
                <a16:creationId xmlns="" xmlns:a16="http://schemas.microsoft.com/office/drawing/2014/main" id="{B5DBDF94-439A-5C4A-9715-A267100963AE}"/>
              </a:ext>
            </a:extLst>
          </p:cNvPr>
          <p:cNvSpPr>
            <a:spLocks noGrp="1"/>
          </p:cNvSpPr>
          <p:nvPr>
            <p:ph type="ftr" sz="quarter" idx="11"/>
          </p:nvPr>
        </p:nvSpPr>
        <p:spPr/>
        <p:txBody>
          <a:bodyPr/>
          <a:lstStyle/>
          <a:p>
            <a:endParaRPr lang="en-HK"/>
          </a:p>
        </p:txBody>
      </p:sp>
      <p:sp>
        <p:nvSpPr>
          <p:cNvPr id="6" name="Google Shape;16;p12">
            <a:extLst>
              <a:ext uri="{FF2B5EF4-FFF2-40B4-BE49-F238E27FC236}">
                <a16:creationId xmlns="" xmlns:a16="http://schemas.microsoft.com/office/drawing/2014/main" id="{C27ED036-287E-F349-8FB7-A74DE7E2AFE7}"/>
              </a:ext>
            </a:extLst>
          </p:cNvPr>
          <p:cNvSpPr txBox="1">
            <a:spLocks noGrp="1"/>
          </p:cNvSpPr>
          <p:nvPr>
            <p:ph type="sldNum" idx="12"/>
          </p:nvPr>
        </p:nvSpPr>
        <p:spPr>
          <a:xfrm>
            <a:off x="18970066" y="10802702"/>
            <a:ext cx="373736" cy="387368"/>
          </a:xfrm>
          <a:prstGeom prst="rect">
            <a:avLst/>
          </a:prstGeom>
          <a:noFill/>
          <a:ln>
            <a:noFill/>
          </a:ln>
        </p:spPr>
        <p:txBody>
          <a:bodyPr spcFirstLastPara="1" wrap="square" lIns="50800" tIns="50800" rIns="50800" bIns="50800" anchor="t" anchorCtr="0">
            <a:noAutofit/>
          </a:bodyPr>
          <a:lstStyle>
            <a:lvl1pPr marL="0" lvl="0"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9pPr>
          </a:lstStyle>
          <a:p>
            <a:pPr marL="0" lvl="0" indent="0" algn="ctr" rtl="0">
              <a:spcBef>
                <a:spcPts val="0"/>
              </a:spcBef>
              <a:spcAft>
                <a:spcPts val="0"/>
              </a:spcAft>
              <a:buNone/>
            </a:pPr>
            <a:fld id="{00000000-1234-1234-1234-123412341234}" type="slidenum">
              <a:rPr lang="en-HK"/>
              <a:t>‹#›</a:t>
            </a:fld>
            <a:endParaRPr/>
          </a:p>
        </p:txBody>
      </p:sp>
    </p:spTree>
    <p:extLst>
      <p:ext uri="{BB962C8B-B14F-4D97-AF65-F5344CB8AC3E}">
        <p14:creationId xmlns:p14="http://schemas.microsoft.com/office/powerpoint/2010/main" val="3930055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5AD77A7-06F1-6A40-9A46-6DA5B87E06B3}"/>
              </a:ext>
            </a:extLst>
          </p:cNvPr>
          <p:cNvSpPr>
            <a:spLocks noGrp="1"/>
          </p:cNvSpPr>
          <p:nvPr>
            <p:ph type="dt" sz="half" idx="10"/>
          </p:nvPr>
        </p:nvSpPr>
        <p:spPr/>
        <p:txBody>
          <a:bodyPr/>
          <a:lstStyle/>
          <a:p>
            <a:endParaRPr lang="en-HK"/>
          </a:p>
        </p:txBody>
      </p:sp>
      <p:sp>
        <p:nvSpPr>
          <p:cNvPr id="3" name="Footer Placeholder 2">
            <a:extLst>
              <a:ext uri="{FF2B5EF4-FFF2-40B4-BE49-F238E27FC236}">
                <a16:creationId xmlns="" xmlns:a16="http://schemas.microsoft.com/office/drawing/2014/main" id="{4AD9A308-5947-BC45-99A5-D8AB993ACDF2}"/>
              </a:ext>
            </a:extLst>
          </p:cNvPr>
          <p:cNvSpPr>
            <a:spLocks noGrp="1"/>
          </p:cNvSpPr>
          <p:nvPr>
            <p:ph type="ftr" sz="quarter" idx="11"/>
          </p:nvPr>
        </p:nvSpPr>
        <p:spPr/>
        <p:txBody>
          <a:bodyPr/>
          <a:lstStyle/>
          <a:p>
            <a:endParaRPr lang="en-HK"/>
          </a:p>
        </p:txBody>
      </p:sp>
      <p:sp>
        <p:nvSpPr>
          <p:cNvPr id="5" name="Google Shape;16;p12">
            <a:extLst>
              <a:ext uri="{FF2B5EF4-FFF2-40B4-BE49-F238E27FC236}">
                <a16:creationId xmlns="" xmlns:a16="http://schemas.microsoft.com/office/drawing/2014/main" id="{54045AE8-C70B-A148-AA97-41632B8B01E1}"/>
              </a:ext>
            </a:extLst>
          </p:cNvPr>
          <p:cNvSpPr txBox="1">
            <a:spLocks noGrp="1"/>
          </p:cNvSpPr>
          <p:nvPr>
            <p:ph type="sldNum" idx="12"/>
          </p:nvPr>
        </p:nvSpPr>
        <p:spPr>
          <a:xfrm>
            <a:off x="18970066" y="10802702"/>
            <a:ext cx="373736" cy="387368"/>
          </a:xfrm>
          <a:prstGeom prst="rect">
            <a:avLst/>
          </a:prstGeom>
          <a:noFill/>
          <a:ln>
            <a:noFill/>
          </a:ln>
        </p:spPr>
        <p:txBody>
          <a:bodyPr spcFirstLastPara="1" wrap="square" lIns="50800" tIns="50800" rIns="50800" bIns="50800" anchor="t" anchorCtr="0">
            <a:noAutofit/>
          </a:bodyPr>
          <a:lstStyle>
            <a:lvl1pPr marL="0" lvl="0"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9pPr>
          </a:lstStyle>
          <a:p>
            <a:pPr marL="0" lvl="0" indent="0" algn="ctr" rtl="0">
              <a:spcBef>
                <a:spcPts val="0"/>
              </a:spcBef>
              <a:spcAft>
                <a:spcPts val="0"/>
              </a:spcAft>
              <a:buNone/>
            </a:pPr>
            <a:fld id="{00000000-1234-1234-1234-123412341234}" type="slidenum">
              <a:rPr lang="en-HK"/>
              <a:t>‹#›</a:t>
            </a:fld>
            <a:endParaRPr/>
          </a:p>
        </p:txBody>
      </p:sp>
    </p:spTree>
    <p:extLst>
      <p:ext uri="{BB962C8B-B14F-4D97-AF65-F5344CB8AC3E}">
        <p14:creationId xmlns:p14="http://schemas.microsoft.com/office/powerpoint/2010/main" val="986972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7749CE-B799-F646-9A22-8452FB58B396}"/>
              </a:ext>
            </a:extLst>
          </p:cNvPr>
          <p:cNvSpPr>
            <a:spLocks noGrp="1"/>
          </p:cNvSpPr>
          <p:nvPr>
            <p:ph type="title"/>
          </p:nvPr>
        </p:nvSpPr>
        <p:spPr>
          <a:xfrm>
            <a:off x="1384776" y="753957"/>
            <a:ext cx="6484095" cy="2638848"/>
          </a:xfrm>
        </p:spPr>
        <p:txBody>
          <a:bodyPr anchor="b"/>
          <a:lstStyle>
            <a:lvl1pPr>
              <a:defRPr sz="5277"/>
            </a:lvl1pPr>
          </a:lstStyle>
          <a:p>
            <a:r>
              <a:rPr lang="en-US"/>
              <a:t>Click to edit Master title style</a:t>
            </a:r>
          </a:p>
        </p:txBody>
      </p:sp>
      <p:sp>
        <p:nvSpPr>
          <p:cNvPr id="3" name="Content Placeholder 2">
            <a:extLst>
              <a:ext uri="{FF2B5EF4-FFF2-40B4-BE49-F238E27FC236}">
                <a16:creationId xmlns="" xmlns:a16="http://schemas.microsoft.com/office/drawing/2014/main" id="{B60AB9D2-1E3F-0144-BA33-9469F06A00CA}"/>
              </a:ext>
            </a:extLst>
          </p:cNvPr>
          <p:cNvSpPr>
            <a:spLocks noGrp="1"/>
          </p:cNvSpPr>
          <p:nvPr>
            <p:ph idx="1"/>
          </p:nvPr>
        </p:nvSpPr>
        <p:spPr>
          <a:xfrm>
            <a:off x="8546861" y="1628338"/>
            <a:ext cx="10177701" cy="8036969"/>
          </a:xfrm>
        </p:spPr>
        <p:txBody>
          <a:bodyPr/>
          <a:lstStyle>
            <a:lvl1pPr>
              <a:defRPr sz="5277"/>
            </a:lvl1pPr>
            <a:lvl2pPr>
              <a:defRPr sz="4617"/>
            </a:lvl2pPr>
            <a:lvl3pPr>
              <a:defRPr sz="3958"/>
            </a:lvl3pPr>
            <a:lvl4pPr>
              <a:defRPr sz="3298"/>
            </a:lvl4pPr>
            <a:lvl5pPr>
              <a:defRPr sz="3298"/>
            </a:lvl5pPr>
            <a:lvl6pPr>
              <a:defRPr sz="3298"/>
            </a:lvl6pPr>
            <a:lvl7pPr>
              <a:defRPr sz="3298"/>
            </a:lvl7pPr>
            <a:lvl8pPr>
              <a:defRPr sz="3298"/>
            </a:lvl8pPr>
            <a:lvl9pPr>
              <a:defRPr sz="329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F4F4C73E-E0C9-A645-8B5A-BBA10EEAAD76}"/>
              </a:ext>
            </a:extLst>
          </p:cNvPr>
          <p:cNvSpPr>
            <a:spLocks noGrp="1"/>
          </p:cNvSpPr>
          <p:nvPr>
            <p:ph type="body" sz="half" idx="2"/>
          </p:nvPr>
        </p:nvSpPr>
        <p:spPr>
          <a:xfrm>
            <a:off x="1384776" y="3392805"/>
            <a:ext cx="6484095" cy="6285591"/>
          </a:xfrm>
        </p:spPr>
        <p:txBody>
          <a:bodyPr/>
          <a:lstStyle>
            <a:lvl1pPr marL="0" indent="0">
              <a:buNone/>
              <a:defRPr sz="2638"/>
            </a:lvl1pPr>
            <a:lvl2pPr marL="753923" indent="0">
              <a:buNone/>
              <a:defRPr sz="2309"/>
            </a:lvl2pPr>
            <a:lvl3pPr marL="1507846" indent="0">
              <a:buNone/>
              <a:defRPr sz="1979"/>
            </a:lvl3pPr>
            <a:lvl4pPr marL="2261768" indent="0">
              <a:buNone/>
              <a:defRPr sz="1649"/>
            </a:lvl4pPr>
            <a:lvl5pPr marL="3015691" indent="0">
              <a:buNone/>
              <a:defRPr sz="1649"/>
            </a:lvl5pPr>
            <a:lvl6pPr marL="3769614" indent="0">
              <a:buNone/>
              <a:defRPr sz="1649"/>
            </a:lvl6pPr>
            <a:lvl7pPr marL="4523537" indent="0">
              <a:buNone/>
              <a:defRPr sz="1649"/>
            </a:lvl7pPr>
            <a:lvl8pPr marL="5277460" indent="0">
              <a:buNone/>
              <a:defRPr sz="1649"/>
            </a:lvl8pPr>
            <a:lvl9pPr marL="6031382" indent="0">
              <a:buNone/>
              <a:defRPr sz="1649"/>
            </a:lvl9pPr>
          </a:lstStyle>
          <a:p>
            <a:pPr lvl="0"/>
            <a:r>
              <a:rPr lang="en-US"/>
              <a:t>Edit Master text styles</a:t>
            </a:r>
          </a:p>
        </p:txBody>
      </p:sp>
      <p:sp>
        <p:nvSpPr>
          <p:cNvPr id="5" name="Date Placeholder 4">
            <a:extLst>
              <a:ext uri="{FF2B5EF4-FFF2-40B4-BE49-F238E27FC236}">
                <a16:creationId xmlns="" xmlns:a16="http://schemas.microsoft.com/office/drawing/2014/main" id="{181791E0-2D17-164A-AD80-629F2809249E}"/>
              </a:ext>
            </a:extLst>
          </p:cNvPr>
          <p:cNvSpPr>
            <a:spLocks noGrp="1"/>
          </p:cNvSpPr>
          <p:nvPr>
            <p:ph type="dt" sz="half" idx="10"/>
          </p:nvPr>
        </p:nvSpPr>
        <p:spPr/>
        <p:txBody>
          <a:bodyPr/>
          <a:lstStyle/>
          <a:p>
            <a:endParaRPr lang="en-HK"/>
          </a:p>
        </p:txBody>
      </p:sp>
      <p:sp>
        <p:nvSpPr>
          <p:cNvPr id="6" name="Footer Placeholder 5">
            <a:extLst>
              <a:ext uri="{FF2B5EF4-FFF2-40B4-BE49-F238E27FC236}">
                <a16:creationId xmlns="" xmlns:a16="http://schemas.microsoft.com/office/drawing/2014/main" id="{9DCC86AD-FD35-2744-90C5-501DF7A5A6A2}"/>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 xmlns:a16="http://schemas.microsoft.com/office/drawing/2014/main" id="{5C68BACF-C569-E942-AC73-612E9CBB478C}"/>
              </a:ext>
            </a:extLst>
          </p:cNvPr>
          <p:cNvSpPr>
            <a:spLocks noGrp="1"/>
          </p:cNvSpPr>
          <p:nvPr>
            <p:ph type="sldNum" sz="quarter" idx="12"/>
          </p:nvPr>
        </p:nvSpPr>
        <p:spPr>
          <a:xfrm>
            <a:off x="15011320" y="10516319"/>
            <a:ext cx="4523423" cy="602118"/>
          </a:xfrm>
          <a:prstGeom prst="rect">
            <a:avLst/>
          </a:prstGeom>
        </p:spPr>
        <p:txBody>
          <a:bodyPr/>
          <a:lstStyle/>
          <a:p>
            <a:pPr marL="0" lvl="0" indent="0" algn="r" rtl="0">
              <a:spcBef>
                <a:spcPts val="0"/>
              </a:spcBef>
              <a:spcAft>
                <a:spcPts val="0"/>
              </a:spcAft>
              <a:buNone/>
            </a:pPr>
            <a:fld id="{00000000-1234-1234-1234-123412341234}" type="slidenum">
              <a:rPr lang="en-HK" smtClean="0"/>
              <a:t>‹#›</a:t>
            </a:fld>
            <a:endParaRPr lang="en-HK"/>
          </a:p>
        </p:txBody>
      </p:sp>
    </p:spTree>
    <p:extLst>
      <p:ext uri="{BB962C8B-B14F-4D97-AF65-F5344CB8AC3E}">
        <p14:creationId xmlns:p14="http://schemas.microsoft.com/office/powerpoint/2010/main" val="712017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49E30639-6DD1-094C-9FF2-5D3A11201390}"/>
              </a:ext>
            </a:extLst>
          </p:cNvPr>
          <p:cNvSpPr>
            <a:spLocks noGrp="1"/>
          </p:cNvSpPr>
          <p:nvPr>
            <p:ph type="title"/>
          </p:nvPr>
        </p:nvSpPr>
        <p:spPr>
          <a:xfrm>
            <a:off x="1382157" y="602119"/>
            <a:ext cx="17339786" cy="2185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F8EB9188-D642-EF44-B870-A2322004F47E}"/>
              </a:ext>
            </a:extLst>
          </p:cNvPr>
          <p:cNvSpPr>
            <a:spLocks noGrp="1"/>
          </p:cNvSpPr>
          <p:nvPr>
            <p:ph type="body" idx="1"/>
          </p:nvPr>
        </p:nvSpPr>
        <p:spPr>
          <a:xfrm>
            <a:off x="1382157" y="3010591"/>
            <a:ext cx="17339786" cy="717567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2E5F80B-238E-B945-AED1-211686B5E2C7}"/>
              </a:ext>
            </a:extLst>
          </p:cNvPr>
          <p:cNvSpPr>
            <a:spLocks noGrp="1"/>
          </p:cNvSpPr>
          <p:nvPr>
            <p:ph type="dt" sz="half" idx="2"/>
          </p:nvPr>
        </p:nvSpPr>
        <p:spPr>
          <a:xfrm>
            <a:off x="1382157" y="10482093"/>
            <a:ext cx="4523423" cy="602118"/>
          </a:xfrm>
          <a:prstGeom prst="rect">
            <a:avLst/>
          </a:prstGeom>
        </p:spPr>
        <p:txBody>
          <a:bodyPr vert="horz" lIns="91440" tIns="45720" rIns="91440" bIns="45720" rtlCol="0" anchor="ctr"/>
          <a:lstStyle>
            <a:lvl1pPr algn="l">
              <a:defRPr sz="1979">
                <a:solidFill>
                  <a:schemeClr val="tx1">
                    <a:tint val="75000"/>
                  </a:schemeClr>
                </a:solidFill>
              </a:defRPr>
            </a:lvl1pPr>
          </a:lstStyle>
          <a:p>
            <a:endParaRPr lang="en-HK"/>
          </a:p>
        </p:txBody>
      </p:sp>
      <p:sp>
        <p:nvSpPr>
          <p:cNvPr id="5" name="Footer Placeholder 4">
            <a:extLst>
              <a:ext uri="{FF2B5EF4-FFF2-40B4-BE49-F238E27FC236}">
                <a16:creationId xmlns="" xmlns:a16="http://schemas.microsoft.com/office/drawing/2014/main" id="{5DF60FAA-F726-F944-8E02-926A3474C32C}"/>
              </a:ext>
            </a:extLst>
          </p:cNvPr>
          <p:cNvSpPr>
            <a:spLocks noGrp="1"/>
          </p:cNvSpPr>
          <p:nvPr>
            <p:ph type="ftr" sz="quarter" idx="3"/>
          </p:nvPr>
        </p:nvSpPr>
        <p:spPr>
          <a:xfrm>
            <a:off x="6659483" y="10482093"/>
            <a:ext cx="6785134" cy="602118"/>
          </a:xfrm>
          <a:prstGeom prst="rect">
            <a:avLst/>
          </a:prstGeom>
        </p:spPr>
        <p:txBody>
          <a:bodyPr vert="horz" lIns="91440" tIns="45720" rIns="91440" bIns="45720" rtlCol="0" anchor="ctr"/>
          <a:lstStyle>
            <a:lvl1pPr algn="ctr">
              <a:defRPr sz="1979">
                <a:solidFill>
                  <a:schemeClr val="tx1">
                    <a:tint val="75000"/>
                  </a:schemeClr>
                </a:solidFill>
              </a:defRPr>
            </a:lvl1pPr>
          </a:lstStyle>
          <a:p>
            <a:endParaRPr lang="en-HK"/>
          </a:p>
        </p:txBody>
      </p:sp>
      <p:sp>
        <p:nvSpPr>
          <p:cNvPr id="7" name="Google Shape;16;p12">
            <a:extLst>
              <a:ext uri="{FF2B5EF4-FFF2-40B4-BE49-F238E27FC236}">
                <a16:creationId xmlns="" xmlns:a16="http://schemas.microsoft.com/office/drawing/2014/main" id="{6DA5466F-BC98-E44B-AFB1-EE5FE3947813}"/>
              </a:ext>
            </a:extLst>
          </p:cNvPr>
          <p:cNvSpPr txBox="1">
            <a:spLocks noGrp="1"/>
          </p:cNvSpPr>
          <p:nvPr>
            <p:ph type="sldNum" idx="4"/>
          </p:nvPr>
        </p:nvSpPr>
        <p:spPr>
          <a:xfrm>
            <a:off x="18970066" y="10802702"/>
            <a:ext cx="373736" cy="387368"/>
          </a:xfrm>
          <a:prstGeom prst="rect">
            <a:avLst/>
          </a:prstGeom>
          <a:noFill/>
          <a:ln>
            <a:noFill/>
          </a:ln>
        </p:spPr>
        <p:txBody>
          <a:bodyPr spcFirstLastPara="1" wrap="square" lIns="50800" tIns="50800" rIns="50800" bIns="50800" anchor="t" anchorCtr="0">
            <a:noAutofit/>
          </a:bodyPr>
          <a:lstStyle>
            <a:lvl1pPr marL="0" lvl="0"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2400"/>
              <a:buFont typeface="Open Sans Light"/>
              <a:buNone/>
              <a:defRPr sz="1979" b="0" i="0" u="none" strike="noStrike" cap="none">
                <a:solidFill>
                  <a:srgbClr val="888888"/>
                </a:solidFill>
                <a:latin typeface="Open Sans Light"/>
                <a:ea typeface="Open Sans Light"/>
                <a:cs typeface="Open Sans Light"/>
                <a:sym typeface="Open Sans Light"/>
              </a:defRPr>
            </a:lvl9pPr>
          </a:lstStyle>
          <a:p>
            <a:pPr marL="0" lvl="0" indent="0" algn="ctr" rtl="0">
              <a:spcBef>
                <a:spcPts val="0"/>
              </a:spcBef>
              <a:spcAft>
                <a:spcPts val="0"/>
              </a:spcAft>
              <a:buNone/>
            </a:pPr>
            <a:fld id="{00000000-1234-1234-1234-123412341234}" type="slidenum">
              <a:rPr lang="en-HK"/>
              <a:t>‹#›</a:t>
            </a:fld>
            <a:endParaRPr/>
          </a:p>
        </p:txBody>
      </p:sp>
    </p:spTree>
    <p:extLst>
      <p:ext uri="{BB962C8B-B14F-4D97-AF65-F5344CB8AC3E}">
        <p14:creationId xmlns:p14="http://schemas.microsoft.com/office/powerpoint/2010/main" val="334611457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13"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hf sldNum="0" hdr="0" ftr="0" dt="0"/>
  <p:txStyles>
    <p:titleStyle>
      <a:lvl1pPr algn="l" defTabSz="1507846" rtl="0" eaLnBrk="1" latinLnBrk="0" hangingPunct="1">
        <a:lnSpc>
          <a:spcPct val="90000"/>
        </a:lnSpc>
        <a:spcBef>
          <a:spcPct val="0"/>
        </a:spcBef>
        <a:buNone/>
        <a:defRPr sz="7256" kern="1200">
          <a:solidFill>
            <a:schemeClr val="tx1"/>
          </a:solidFill>
          <a:latin typeface="+mj-lt"/>
          <a:ea typeface="+mj-ea"/>
          <a:cs typeface="+mj-cs"/>
        </a:defRPr>
      </a:lvl1pPr>
    </p:titleStyle>
    <p:bodyStyle>
      <a:lvl1pPr marL="376961" indent="-376961" algn="l" defTabSz="1507846" rtl="0" eaLnBrk="1" latinLnBrk="0" hangingPunct="1">
        <a:lnSpc>
          <a:spcPct val="90000"/>
        </a:lnSpc>
        <a:spcBef>
          <a:spcPts val="1649"/>
        </a:spcBef>
        <a:buFont typeface="Arial" panose="020B0604020202020204" pitchFamily="34" charset="0"/>
        <a:buChar char="•"/>
        <a:defRPr sz="4617" kern="1200">
          <a:solidFill>
            <a:schemeClr val="tx1"/>
          </a:solidFill>
          <a:latin typeface="+mn-lt"/>
          <a:ea typeface="+mn-ea"/>
          <a:cs typeface="+mn-cs"/>
        </a:defRPr>
      </a:lvl1pPr>
      <a:lvl2pPr marL="1130884" indent="-376961" algn="l" defTabSz="1507846" rtl="0" eaLnBrk="1" latinLnBrk="0" hangingPunct="1">
        <a:lnSpc>
          <a:spcPct val="90000"/>
        </a:lnSpc>
        <a:spcBef>
          <a:spcPts val="824"/>
        </a:spcBef>
        <a:buFont typeface="Arial" panose="020B0604020202020204" pitchFamily="34" charset="0"/>
        <a:buChar char="•"/>
        <a:defRPr sz="3958" kern="1200">
          <a:solidFill>
            <a:schemeClr val="tx1"/>
          </a:solidFill>
          <a:latin typeface="+mn-lt"/>
          <a:ea typeface="+mn-ea"/>
          <a:cs typeface="+mn-cs"/>
        </a:defRPr>
      </a:lvl2pPr>
      <a:lvl3pPr marL="1884807" indent="-376961" algn="l" defTabSz="1507846" rtl="0" eaLnBrk="1" latinLnBrk="0" hangingPunct="1">
        <a:lnSpc>
          <a:spcPct val="90000"/>
        </a:lnSpc>
        <a:spcBef>
          <a:spcPts val="824"/>
        </a:spcBef>
        <a:buFont typeface="Arial" panose="020B0604020202020204" pitchFamily="34" charset="0"/>
        <a:buChar char="•"/>
        <a:defRPr sz="3298" kern="1200">
          <a:solidFill>
            <a:schemeClr val="tx1"/>
          </a:solidFill>
          <a:latin typeface="+mn-lt"/>
          <a:ea typeface="+mn-ea"/>
          <a:cs typeface="+mn-cs"/>
        </a:defRPr>
      </a:lvl3pPr>
      <a:lvl4pPr marL="2638730"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4pPr>
      <a:lvl5pPr marL="3392653"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5pPr>
      <a:lvl6pPr marL="4146575"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6pPr>
      <a:lvl7pPr marL="4900498"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7pPr>
      <a:lvl8pPr marL="5654421"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8pPr>
      <a:lvl9pPr marL="6408344"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9pPr>
    </p:bodyStyle>
    <p:other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p:nvPr/>
        </p:nvSpPr>
        <p:spPr>
          <a:xfrm>
            <a:off x="-34362" y="3436764"/>
            <a:ext cx="20172863" cy="7903870"/>
          </a:xfrm>
          <a:prstGeom prst="rect">
            <a:avLst/>
          </a:prstGeom>
          <a:solidFill>
            <a:srgbClr val="005493"/>
          </a:solidFill>
          <a:ln>
            <a:noFill/>
          </a:ln>
        </p:spPr>
        <p:txBody>
          <a:bodyPr spcFirstLastPara="1" wrap="square" lIns="37675" tIns="37675" rIns="37675" bIns="37675" anchor="ctr" anchorCtr="0">
            <a:noAutofit/>
          </a:bodyPr>
          <a:lstStyle/>
          <a:p>
            <a:pPr marL="0" marR="0" lvl="0" indent="0" algn="ctr" rtl="0">
              <a:spcBef>
                <a:spcPts val="0"/>
              </a:spcBef>
              <a:spcAft>
                <a:spcPts val="0"/>
              </a:spcAft>
              <a:buNone/>
            </a:pPr>
            <a:endParaRPr sz="2474" b="1" i="0" u="none" strike="noStrike" cap="none">
              <a:solidFill>
                <a:srgbClr val="000000"/>
              </a:solidFill>
              <a:latin typeface="Helvetica Neue"/>
              <a:ea typeface="Helvetica Neue"/>
              <a:cs typeface="Helvetica Neue"/>
              <a:sym typeface="Helvetica Neue"/>
            </a:endParaRPr>
          </a:p>
        </p:txBody>
      </p:sp>
      <p:sp>
        <p:nvSpPr>
          <p:cNvPr id="91" name="Google Shape;91;p1"/>
          <p:cNvSpPr txBox="1"/>
          <p:nvPr/>
        </p:nvSpPr>
        <p:spPr>
          <a:xfrm>
            <a:off x="5093309" y="6810624"/>
            <a:ext cx="9925905" cy="779133"/>
          </a:xfrm>
          <a:prstGeom prst="rect">
            <a:avLst/>
          </a:prstGeom>
          <a:noFill/>
          <a:ln>
            <a:noFill/>
          </a:ln>
        </p:spPr>
        <p:txBody>
          <a:bodyPr spcFirstLastPara="1" wrap="square" lIns="41875" tIns="41875" rIns="41875" bIns="41875" anchor="t" anchorCtr="0">
            <a:noAutofit/>
          </a:bodyPr>
          <a:lstStyle/>
          <a:p>
            <a:pPr marL="0" marR="0" lvl="0" indent="0" algn="ctr" rtl="0">
              <a:lnSpc>
                <a:spcPct val="60000"/>
              </a:lnSpc>
              <a:spcBef>
                <a:spcPts val="0"/>
              </a:spcBef>
              <a:spcAft>
                <a:spcPts val="0"/>
              </a:spcAft>
              <a:buNone/>
            </a:pPr>
            <a:r>
              <a:rPr lang="en-HK" sz="4535" b="1" i="0" u="none" strike="noStrike" cap="none" dirty="0" smtClean="0">
                <a:solidFill>
                  <a:srgbClr val="FFFFFF"/>
                </a:solidFill>
                <a:latin typeface="Helvetica Neue"/>
                <a:ea typeface="Helvetica Neue"/>
                <a:cs typeface="Helvetica Neue"/>
                <a:sym typeface="Helvetica Neue"/>
              </a:rPr>
              <a:t>Data Lake</a:t>
            </a:r>
            <a:endParaRPr sz="4535" b="1" i="0" u="none" strike="noStrike" cap="none" dirty="0">
              <a:solidFill>
                <a:srgbClr val="FFFFFF"/>
              </a:solidFill>
              <a:latin typeface="Helvetica Neue"/>
              <a:ea typeface="Helvetica Neue"/>
              <a:cs typeface="Helvetica Neue"/>
              <a:sym typeface="Helvetica Neue"/>
            </a:endParaRPr>
          </a:p>
        </p:txBody>
      </p:sp>
      <p:pic>
        <p:nvPicPr>
          <p:cNvPr id="92" name="Google Shape;92;p1" descr="image1.png"/>
          <p:cNvPicPr preferRelativeResize="0"/>
          <p:nvPr/>
        </p:nvPicPr>
        <p:blipFill rotWithShape="1">
          <a:blip r:embed="rId3">
            <a:alphaModFix/>
          </a:blip>
          <a:srcRect/>
          <a:stretch/>
        </p:blipFill>
        <p:spPr>
          <a:xfrm>
            <a:off x="1412678" y="1401771"/>
            <a:ext cx="4546684" cy="7266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06"/>
        <p:cNvGrpSpPr/>
        <p:nvPr/>
      </p:nvGrpSpPr>
      <p:grpSpPr>
        <a:xfrm>
          <a:off x="0" y="0"/>
          <a:ext cx="0" cy="0"/>
          <a:chOff x="0" y="0"/>
          <a:chExt cx="0" cy="0"/>
        </a:xfrm>
      </p:grpSpPr>
      <p:sp>
        <p:nvSpPr>
          <p:cNvPr id="107" name="Google Shape;107;p3"/>
          <p:cNvSpPr/>
          <p:nvPr/>
        </p:nvSpPr>
        <p:spPr>
          <a:xfrm>
            <a:off x="19579548" y="10864394"/>
            <a:ext cx="524549" cy="444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3"/>
          <p:cNvSpPr/>
          <p:nvPr/>
        </p:nvSpPr>
        <p:spPr>
          <a:xfrm>
            <a:off x="18733639" y="441392"/>
            <a:ext cx="973693" cy="882885"/>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3"/>
          <p:cNvSpPr txBox="1"/>
          <p:nvPr/>
        </p:nvSpPr>
        <p:spPr>
          <a:xfrm>
            <a:off x="18862902" y="10864394"/>
            <a:ext cx="716915" cy="470621"/>
          </a:xfrm>
          <a:prstGeom prst="rect">
            <a:avLst/>
          </a:prstGeom>
          <a:solidFill>
            <a:srgbClr val="2B2B39"/>
          </a:solidFill>
          <a:ln>
            <a:noFill/>
          </a:ln>
        </p:spPr>
        <p:txBody>
          <a:bodyPr spcFirstLastPara="1" wrap="square" lIns="0" tIns="115550" rIns="0" bIns="0" anchor="t" anchorCtr="0">
            <a:spAutoFit/>
          </a:bodyPr>
          <a:lstStyle/>
          <a:p>
            <a:pPr marL="111125" marR="0" lvl="0" indent="0" algn="ctr" rtl="0">
              <a:lnSpc>
                <a:spcPct val="100000"/>
              </a:lnSpc>
              <a:spcBef>
                <a:spcPts val="0"/>
              </a:spcBef>
              <a:spcAft>
                <a:spcPts val="0"/>
              </a:spcAft>
              <a:buNone/>
            </a:pPr>
            <a:r>
              <a:rPr lang="en-US" altLang="zh-TW" sz="1150" dirty="0">
                <a:solidFill>
                  <a:srgbClr val="FFFFFF"/>
                </a:solidFill>
                <a:latin typeface="Arial"/>
                <a:ea typeface="Arial"/>
                <a:cs typeface="Arial"/>
                <a:sym typeface="Arial"/>
              </a:rPr>
              <a:t>3</a:t>
            </a:r>
          </a:p>
          <a:p>
            <a:pPr marL="111125" marR="0" lvl="0" indent="0" algn="ctr" rtl="0">
              <a:lnSpc>
                <a:spcPct val="100000"/>
              </a:lnSpc>
              <a:spcBef>
                <a:spcPts val="0"/>
              </a:spcBef>
              <a:spcAft>
                <a:spcPts val="0"/>
              </a:spcAft>
              <a:buNone/>
            </a:pPr>
            <a:endParaRPr sz="1150" dirty="0">
              <a:solidFill>
                <a:schemeClr val="dk1"/>
              </a:solidFill>
              <a:latin typeface="Arial"/>
              <a:ea typeface="Arial"/>
              <a:cs typeface="Arial"/>
              <a:sym typeface="Arial"/>
            </a:endParaRPr>
          </a:p>
        </p:txBody>
      </p:sp>
      <p:sp>
        <p:nvSpPr>
          <p:cNvPr id="110" name="Google Shape;110;p3"/>
          <p:cNvSpPr txBox="1">
            <a:spLocks noGrp="1"/>
          </p:cNvSpPr>
          <p:nvPr>
            <p:ph type="title"/>
          </p:nvPr>
        </p:nvSpPr>
        <p:spPr>
          <a:xfrm>
            <a:off x="1130796" y="1016863"/>
            <a:ext cx="7702053" cy="629660"/>
          </a:xfrm>
          <a:prstGeom prst="rect">
            <a:avLst/>
          </a:prstGeom>
          <a:noFill/>
          <a:ln>
            <a:noFill/>
          </a:ln>
        </p:spPr>
        <p:txBody>
          <a:bodyPr spcFirstLastPara="1" wrap="square" lIns="0" tIns="13950" rIns="0" bIns="0" anchor="ctr" anchorCtr="0">
            <a:spAutoFit/>
          </a:bodyPr>
          <a:lstStyle/>
          <a:p>
            <a:pPr marL="12700" lvl="0" indent="0" algn="l" rtl="0">
              <a:lnSpc>
                <a:spcPct val="100000"/>
              </a:lnSpc>
              <a:spcBef>
                <a:spcPts val="0"/>
              </a:spcBef>
              <a:spcAft>
                <a:spcPts val="0"/>
              </a:spcAft>
              <a:buClr>
                <a:srgbClr val="2F5496"/>
              </a:buClr>
              <a:buSzPts val="4000"/>
              <a:buFont typeface="Calibri"/>
              <a:buNone/>
            </a:pPr>
            <a:r>
              <a:rPr lang="en-HK" sz="4000" b="1" dirty="0" smtClean="0">
                <a:solidFill>
                  <a:srgbClr val="2F5496"/>
                </a:solidFill>
                <a:ea typeface="Calibri"/>
                <a:cs typeface="Calibri"/>
                <a:sym typeface="Calibri"/>
              </a:rPr>
              <a:t>Data Lake</a:t>
            </a:r>
            <a:endParaRPr sz="4000" b="1" dirty="0">
              <a:solidFill>
                <a:srgbClr val="2F5496"/>
              </a:solidFill>
              <a:ea typeface="Calibri"/>
              <a:cs typeface="Calibri"/>
              <a:sym typeface="Calibri"/>
            </a:endParaRPr>
          </a:p>
        </p:txBody>
      </p:sp>
      <p:sp>
        <p:nvSpPr>
          <p:cNvPr id="112" name="Google Shape;112;p3"/>
          <p:cNvSpPr/>
          <p:nvPr/>
        </p:nvSpPr>
        <p:spPr>
          <a:xfrm>
            <a:off x="984250" y="2057706"/>
            <a:ext cx="17749389" cy="7848262"/>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FontTx/>
              <a:buChar char="-"/>
            </a:pPr>
            <a:r>
              <a:rPr lang="en-US" sz="4000" dirty="0" smtClean="0">
                <a:solidFill>
                  <a:schemeClr val="dk1"/>
                </a:solidFill>
                <a:latin typeface="+mn-lt"/>
                <a:ea typeface="Calibri"/>
                <a:cs typeface="Calibri"/>
                <a:sym typeface="Calibri"/>
              </a:rPr>
              <a:t>Data Lake Vs Data Warehouse</a:t>
            </a:r>
          </a:p>
          <a:p>
            <a:pPr marL="571500" marR="0" lvl="0" indent="-571500" algn="l" rtl="0">
              <a:spcBef>
                <a:spcPts val="0"/>
              </a:spcBef>
              <a:spcAft>
                <a:spcPts val="0"/>
              </a:spcAft>
              <a:buFontTx/>
              <a:buChar char="-"/>
            </a:pPr>
            <a:endParaRPr lang="en-US" sz="4000" dirty="0" smtClean="0">
              <a:solidFill>
                <a:schemeClr val="dk1"/>
              </a:solidFill>
              <a:latin typeface="+mn-lt"/>
              <a:ea typeface="Calibri"/>
              <a:cs typeface="Calibri"/>
              <a:sym typeface="Calibri"/>
            </a:endParaRPr>
          </a:p>
          <a:p>
            <a:pPr marL="571500" lvl="0" indent="-571500">
              <a:buFontTx/>
              <a:buChar char="-"/>
            </a:pPr>
            <a:r>
              <a:rPr lang="en-US" sz="4000" dirty="0" smtClean="0">
                <a:solidFill>
                  <a:schemeClr val="dk1"/>
                </a:solidFill>
                <a:latin typeface="+mn-lt"/>
                <a:ea typeface="Calibri"/>
                <a:cs typeface="Calibri"/>
                <a:sym typeface="Calibri"/>
              </a:rPr>
              <a:t>Other Differences:</a:t>
            </a:r>
          </a:p>
          <a:p>
            <a:pPr marL="571500" lvl="0" indent="-571500">
              <a:buFontTx/>
              <a:buChar char="-"/>
            </a:pPr>
            <a:endParaRPr lang="en-US" sz="3200" dirty="0" smtClean="0">
              <a:solidFill>
                <a:schemeClr val="dk1"/>
              </a:solidFill>
              <a:latin typeface="+mn-lt"/>
              <a:ea typeface="Calibri"/>
              <a:cs typeface="Calibri"/>
              <a:sym typeface="Calibri"/>
            </a:endParaRPr>
          </a:p>
          <a:p>
            <a:pPr marL="571500" indent="-571500">
              <a:buFontTx/>
              <a:buChar char="-"/>
            </a:pPr>
            <a:r>
              <a:rPr lang="en-US" altLang="zh-HK" sz="3200" b="1" dirty="0" smtClean="0"/>
              <a:t>Users</a:t>
            </a:r>
          </a:p>
          <a:p>
            <a:pPr marL="571500" indent="-571500">
              <a:buFontTx/>
              <a:buChar char="-"/>
            </a:pPr>
            <a:r>
              <a:rPr lang="en-US" altLang="zh-HK" sz="3200" dirty="0" smtClean="0"/>
              <a:t>Data </a:t>
            </a:r>
            <a:r>
              <a:rPr lang="en-US" altLang="zh-HK" sz="3200" dirty="0" smtClean="0"/>
              <a:t>warehouse: </a:t>
            </a:r>
            <a:r>
              <a:rPr lang="en-US" altLang="zh-HK" sz="3200" dirty="0"/>
              <a:t>are useful for analyzing curated data from operational systems through queries written by a BI team or business analysts and other self-service BI users</a:t>
            </a:r>
            <a:r>
              <a:rPr lang="en-US" altLang="zh-HK" sz="3200" dirty="0" smtClean="0"/>
              <a:t>.</a:t>
            </a:r>
          </a:p>
          <a:p>
            <a:pPr marL="571500" indent="-571500">
              <a:buFontTx/>
              <a:buChar char="-"/>
            </a:pPr>
            <a:r>
              <a:rPr lang="en-US" altLang="zh-HK" sz="3200" dirty="0" smtClean="0"/>
              <a:t>Data </a:t>
            </a:r>
            <a:r>
              <a:rPr lang="en-US" altLang="zh-HK" sz="3200" dirty="0"/>
              <a:t>lake</a:t>
            </a:r>
            <a:r>
              <a:rPr lang="en-US" altLang="zh-HK" sz="3200" dirty="0" smtClean="0"/>
              <a:t>: </a:t>
            </a:r>
            <a:r>
              <a:rPr lang="en-US" altLang="zh-HK" sz="3200" dirty="0"/>
              <a:t>are better suited for use by data scientists who have the skills to sort through the data and extract meaning from </a:t>
            </a:r>
            <a:r>
              <a:rPr lang="en-US" altLang="zh-HK" sz="3200" dirty="0" smtClean="0"/>
              <a:t>it</a:t>
            </a:r>
          </a:p>
          <a:p>
            <a:pPr marL="571500" indent="-571500">
              <a:buFontTx/>
              <a:buChar char="-"/>
            </a:pPr>
            <a:endParaRPr lang="en-US" sz="3200" dirty="0">
              <a:solidFill>
                <a:schemeClr val="dk1"/>
              </a:solidFill>
              <a:latin typeface="+mn-lt"/>
              <a:ea typeface="Calibri"/>
              <a:cs typeface="Calibri"/>
              <a:sym typeface="Calibri"/>
            </a:endParaRPr>
          </a:p>
          <a:p>
            <a:pPr marL="571500" indent="-571500">
              <a:buFontTx/>
              <a:buChar char="-"/>
            </a:pPr>
            <a:r>
              <a:rPr lang="en-US" altLang="zh-HK" sz="3200" b="1" dirty="0"/>
              <a:t>Data </a:t>
            </a:r>
            <a:r>
              <a:rPr lang="en-US" altLang="zh-HK" sz="3200" b="1" dirty="0" smtClean="0"/>
              <a:t>quality</a:t>
            </a:r>
          </a:p>
          <a:p>
            <a:pPr marL="571500" indent="-571500">
              <a:buFontTx/>
              <a:buChar char="-"/>
            </a:pPr>
            <a:r>
              <a:rPr lang="en-US" altLang="zh-HK" sz="3200" dirty="0" smtClean="0"/>
              <a:t>Data warehouse: is </a:t>
            </a:r>
            <a:r>
              <a:rPr lang="en-US" altLang="zh-HK" sz="3200" dirty="0"/>
              <a:t>generally trusted as a single source of truth because it has been consolidated, preprocessed and cleansed to find and fix errors. </a:t>
            </a:r>
            <a:endParaRPr lang="en-US" altLang="zh-HK" sz="3200" dirty="0" smtClean="0"/>
          </a:p>
          <a:p>
            <a:pPr marL="571500" indent="-571500">
              <a:buFontTx/>
              <a:buChar char="-"/>
            </a:pPr>
            <a:r>
              <a:rPr lang="en-US" altLang="zh-HK" sz="3200" dirty="0" smtClean="0"/>
              <a:t>Data </a:t>
            </a:r>
            <a:r>
              <a:rPr lang="en-US" altLang="zh-HK" sz="3200" dirty="0"/>
              <a:t>lake: </a:t>
            </a:r>
            <a:r>
              <a:rPr lang="en-US" altLang="zh-HK" sz="3200" dirty="0" smtClean="0"/>
              <a:t>typically </a:t>
            </a:r>
            <a:r>
              <a:rPr lang="en-US" altLang="zh-HK" sz="3200" dirty="0"/>
              <a:t>store a combination of data from business applications and other internal and external sources, such as websites, </a:t>
            </a:r>
            <a:r>
              <a:rPr lang="en-US" altLang="zh-HK" sz="3200" dirty="0" err="1"/>
              <a:t>IoT</a:t>
            </a:r>
            <a:r>
              <a:rPr lang="en-US" altLang="zh-HK" sz="3200" dirty="0"/>
              <a:t> devices, social media and mobile apps. </a:t>
            </a:r>
            <a:endParaRPr lang="en-US" altLang="zh-HK" sz="3200" dirty="0">
              <a:solidFill>
                <a:schemeClr val="dk1"/>
              </a:solidFill>
              <a:ea typeface="Calibri"/>
              <a:cs typeface="Calibri"/>
              <a:sym typeface="Calibri"/>
            </a:endParaRPr>
          </a:p>
        </p:txBody>
      </p:sp>
    </p:spTree>
    <p:extLst>
      <p:ext uri="{BB962C8B-B14F-4D97-AF65-F5344CB8AC3E}">
        <p14:creationId xmlns:p14="http://schemas.microsoft.com/office/powerpoint/2010/main" val="3037970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06"/>
        <p:cNvGrpSpPr/>
        <p:nvPr/>
      </p:nvGrpSpPr>
      <p:grpSpPr>
        <a:xfrm>
          <a:off x="0" y="0"/>
          <a:ext cx="0" cy="0"/>
          <a:chOff x="0" y="0"/>
          <a:chExt cx="0" cy="0"/>
        </a:xfrm>
      </p:grpSpPr>
      <p:sp>
        <p:nvSpPr>
          <p:cNvPr id="107" name="Google Shape;107;p3"/>
          <p:cNvSpPr/>
          <p:nvPr/>
        </p:nvSpPr>
        <p:spPr>
          <a:xfrm>
            <a:off x="19579548" y="10864394"/>
            <a:ext cx="524549" cy="444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3"/>
          <p:cNvSpPr/>
          <p:nvPr/>
        </p:nvSpPr>
        <p:spPr>
          <a:xfrm>
            <a:off x="18733639" y="441392"/>
            <a:ext cx="973693" cy="882885"/>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3"/>
          <p:cNvSpPr txBox="1"/>
          <p:nvPr/>
        </p:nvSpPr>
        <p:spPr>
          <a:xfrm>
            <a:off x="18862902" y="10864394"/>
            <a:ext cx="716915" cy="470621"/>
          </a:xfrm>
          <a:prstGeom prst="rect">
            <a:avLst/>
          </a:prstGeom>
          <a:solidFill>
            <a:srgbClr val="2B2B39"/>
          </a:solidFill>
          <a:ln>
            <a:noFill/>
          </a:ln>
        </p:spPr>
        <p:txBody>
          <a:bodyPr spcFirstLastPara="1" wrap="square" lIns="0" tIns="115550" rIns="0" bIns="0" anchor="t" anchorCtr="0">
            <a:spAutoFit/>
          </a:bodyPr>
          <a:lstStyle/>
          <a:p>
            <a:pPr marL="111125" marR="0" lvl="0" indent="0" algn="ctr" rtl="0">
              <a:lnSpc>
                <a:spcPct val="100000"/>
              </a:lnSpc>
              <a:spcBef>
                <a:spcPts val="0"/>
              </a:spcBef>
              <a:spcAft>
                <a:spcPts val="0"/>
              </a:spcAft>
              <a:buNone/>
            </a:pPr>
            <a:r>
              <a:rPr lang="en-US" altLang="zh-TW" sz="1150" dirty="0">
                <a:solidFill>
                  <a:srgbClr val="FFFFFF"/>
                </a:solidFill>
                <a:latin typeface="Arial"/>
                <a:ea typeface="Arial"/>
                <a:cs typeface="Arial"/>
                <a:sym typeface="Arial"/>
              </a:rPr>
              <a:t>3</a:t>
            </a:r>
          </a:p>
          <a:p>
            <a:pPr marL="111125" marR="0" lvl="0" indent="0" algn="ctr" rtl="0">
              <a:lnSpc>
                <a:spcPct val="100000"/>
              </a:lnSpc>
              <a:spcBef>
                <a:spcPts val="0"/>
              </a:spcBef>
              <a:spcAft>
                <a:spcPts val="0"/>
              </a:spcAft>
              <a:buNone/>
            </a:pPr>
            <a:endParaRPr sz="1150" dirty="0">
              <a:solidFill>
                <a:schemeClr val="dk1"/>
              </a:solidFill>
              <a:latin typeface="Arial"/>
              <a:ea typeface="Arial"/>
              <a:cs typeface="Arial"/>
              <a:sym typeface="Arial"/>
            </a:endParaRPr>
          </a:p>
        </p:txBody>
      </p:sp>
      <p:sp>
        <p:nvSpPr>
          <p:cNvPr id="110" name="Google Shape;110;p3"/>
          <p:cNvSpPr txBox="1">
            <a:spLocks noGrp="1"/>
          </p:cNvSpPr>
          <p:nvPr>
            <p:ph type="title"/>
          </p:nvPr>
        </p:nvSpPr>
        <p:spPr>
          <a:xfrm>
            <a:off x="1130796" y="1016863"/>
            <a:ext cx="7702053" cy="629660"/>
          </a:xfrm>
          <a:prstGeom prst="rect">
            <a:avLst/>
          </a:prstGeom>
          <a:noFill/>
          <a:ln>
            <a:noFill/>
          </a:ln>
        </p:spPr>
        <p:txBody>
          <a:bodyPr spcFirstLastPara="1" wrap="square" lIns="0" tIns="13950" rIns="0" bIns="0" anchor="ctr" anchorCtr="0">
            <a:spAutoFit/>
          </a:bodyPr>
          <a:lstStyle/>
          <a:p>
            <a:pPr marL="12700" lvl="0" indent="0" algn="l" rtl="0">
              <a:lnSpc>
                <a:spcPct val="100000"/>
              </a:lnSpc>
              <a:spcBef>
                <a:spcPts val="0"/>
              </a:spcBef>
              <a:spcAft>
                <a:spcPts val="0"/>
              </a:spcAft>
              <a:buClr>
                <a:srgbClr val="2F5496"/>
              </a:buClr>
              <a:buSzPts val="4000"/>
              <a:buFont typeface="Calibri"/>
              <a:buNone/>
            </a:pPr>
            <a:r>
              <a:rPr lang="en-HK" sz="4000" b="1" dirty="0" smtClean="0">
                <a:solidFill>
                  <a:srgbClr val="2F5496"/>
                </a:solidFill>
                <a:ea typeface="Calibri"/>
                <a:cs typeface="Calibri"/>
                <a:sym typeface="Calibri"/>
              </a:rPr>
              <a:t>Data Lake</a:t>
            </a:r>
            <a:endParaRPr sz="4000" b="1" dirty="0">
              <a:solidFill>
                <a:srgbClr val="2F5496"/>
              </a:solidFill>
              <a:ea typeface="Calibri"/>
              <a:cs typeface="Calibri"/>
              <a:sym typeface="Calibri"/>
            </a:endParaRPr>
          </a:p>
        </p:txBody>
      </p:sp>
      <p:sp>
        <p:nvSpPr>
          <p:cNvPr id="112" name="Google Shape;112;p3"/>
          <p:cNvSpPr/>
          <p:nvPr/>
        </p:nvSpPr>
        <p:spPr>
          <a:xfrm>
            <a:off x="984250" y="2057706"/>
            <a:ext cx="17749389" cy="7848262"/>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FontTx/>
              <a:buChar char="-"/>
            </a:pPr>
            <a:r>
              <a:rPr lang="en-US" sz="4000" dirty="0" smtClean="0">
                <a:solidFill>
                  <a:schemeClr val="dk1"/>
                </a:solidFill>
                <a:latin typeface="+mn-lt"/>
                <a:ea typeface="Calibri"/>
                <a:cs typeface="Calibri"/>
                <a:sym typeface="Calibri"/>
              </a:rPr>
              <a:t>Data Lake Vs Data Warehouse</a:t>
            </a:r>
          </a:p>
          <a:p>
            <a:pPr marL="571500" marR="0" lvl="0" indent="-571500" algn="l" rtl="0">
              <a:spcBef>
                <a:spcPts val="0"/>
              </a:spcBef>
              <a:spcAft>
                <a:spcPts val="0"/>
              </a:spcAft>
              <a:buFontTx/>
              <a:buChar char="-"/>
            </a:pPr>
            <a:endParaRPr lang="en-US" sz="4000" dirty="0" smtClean="0">
              <a:solidFill>
                <a:schemeClr val="dk1"/>
              </a:solidFill>
              <a:latin typeface="+mn-lt"/>
              <a:ea typeface="Calibri"/>
              <a:cs typeface="Calibri"/>
              <a:sym typeface="Calibri"/>
            </a:endParaRPr>
          </a:p>
          <a:p>
            <a:pPr marL="571500" lvl="0" indent="-571500">
              <a:buFontTx/>
              <a:buChar char="-"/>
            </a:pPr>
            <a:r>
              <a:rPr lang="en-US" sz="4000" dirty="0" smtClean="0">
                <a:solidFill>
                  <a:schemeClr val="dk1"/>
                </a:solidFill>
                <a:latin typeface="+mn-lt"/>
                <a:ea typeface="Calibri"/>
                <a:cs typeface="Calibri"/>
                <a:sym typeface="Calibri"/>
              </a:rPr>
              <a:t>Other Differences:</a:t>
            </a:r>
          </a:p>
          <a:p>
            <a:pPr marL="571500" lvl="0" indent="-571500">
              <a:buFontTx/>
              <a:buChar char="-"/>
            </a:pPr>
            <a:endParaRPr lang="en-US" sz="3200" dirty="0" smtClean="0">
              <a:solidFill>
                <a:schemeClr val="dk1"/>
              </a:solidFill>
              <a:latin typeface="+mn-lt"/>
              <a:ea typeface="Calibri"/>
              <a:cs typeface="Calibri"/>
              <a:sym typeface="Calibri"/>
            </a:endParaRPr>
          </a:p>
          <a:p>
            <a:pPr marL="571500" indent="-571500">
              <a:buFontTx/>
              <a:buChar char="-"/>
            </a:pPr>
            <a:r>
              <a:rPr lang="en-US" altLang="zh-HK" sz="3200" b="1" dirty="0"/>
              <a:t>Agility and </a:t>
            </a:r>
            <a:r>
              <a:rPr lang="en-US" altLang="zh-HK" sz="3200" b="1" dirty="0" smtClean="0"/>
              <a:t>scalability</a:t>
            </a:r>
          </a:p>
          <a:p>
            <a:pPr marL="571500" indent="-571500">
              <a:buFontTx/>
              <a:buChar char="-"/>
            </a:pPr>
            <a:r>
              <a:rPr lang="en-US" altLang="zh-HK" sz="3200" dirty="0" smtClean="0"/>
              <a:t>Data warehouse: </a:t>
            </a:r>
            <a:r>
              <a:rPr lang="en-US" altLang="zh-HK" sz="3200" dirty="0"/>
              <a:t>less flexible because of their rigid schema and prepared data </a:t>
            </a:r>
            <a:r>
              <a:rPr lang="en-US" altLang="zh-HK" sz="3200" dirty="0" smtClean="0"/>
              <a:t>sets</a:t>
            </a:r>
          </a:p>
          <a:p>
            <a:pPr marL="571500" indent="-571500">
              <a:buFontTx/>
              <a:buChar char="-"/>
            </a:pPr>
            <a:r>
              <a:rPr lang="en-US" altLang="zh-HK" sz="3200" dirty="0" smtClean="0"/>
              <a:t>Data </a:t>
            </a:r>
            <a:r>
              <a:rPr lang="en-US" altLang="zh-HK" sz="3200" dirty="0"/>
              <a:t>lake: are highly agile </a:t>
            </a:r>
            <a:r>
              <a:rPr lang="en-US" altLang="zh-HK" sz="3200" dirty="0" smtClean="0"/>
              <a:t>platforms because </a:t>
            </a:r>
            <a:r>
              <a:rPr lang="en-US" altLang="zh-HK" sz="3200" dirty="0"/>
              <a:t>they use commodity hardware, most can be reconfigured and expanded as needed to meet changing data requirements and business needs.</a:t>
            </a:r>
            <a:endParaRPr lang="en-US" sz="3200" dirty="0">
              <a:solidFill>
                <a:schemeClr val="dk1"/>
              </a:solidFill>
              <a:latin typeface="+mn-lt"/>
              <a:ea typeface="Calibri"/>
              <a:cs typeface="Calibri"/>
              <a:sym typeface="Calibri"/>
            </a:endParaRPr>
          </a:p>
          <a:p>
            <a:pPr marL="571500" indent="-571500">
              <a:buFontTx/>
              <a:buChar char="-"/>
            </a:pPr>
            <a:r>
              <a:rPr lang="en-US" altLang="zh-HK" sz="3200" b="1" dirty="0" smtClean="0"/>
              <a:t>Security</a:t>
            </a:r>
          </a:p>
          <a:p>
            <a:pPr marL="571500" indent="-571500">
              <a:buFontTx/>
              <a:buChar char="-"/>
            </a:pPr>
            <a:r>
              <a:rPr lang="en-US" altLang="zh-HK" sz="3200" dirty="0" smtClean="0"/>
              <a:t>Data warehouse: </a:t>
            </a:r>
            <a:r>
              <a:rPr lang="en-US" altLang="zh-HK" sz="3200" dirty="0"/>
              <a:t> have more mature security protections because they have existed for longer and are usually based on mainstream technologies that likewise have been around for </a:t>
            </a:r>
            <a:r>
              <a:rPr lang="en-US" altLang="zh-HK" sz="3200" dirty="0" smtClean="0"/>
              <a:t>decades</a:t>
            </a:r>
          </a:p>
          <a:p>
            <a:pPr marL="571500" indent="-571500">
              <a:buFontTx/>
              <a:buChar char="-"/>
            </a:pPr>
            <a:r>
              <a:rPr lang="en-US" altLang="zh-HK" sz="3200" dirty="0" smtClean="0"/>
              <a:t>Data </a:t>
            </a:r>
            <a:r>
              <a:rPr lang="en-US" altLang="zh-HK" sz="3200" dirty="0"/>
              <a:t>lake: </a:t>
            </a:r>
            <a:r>
              <a:rPr lang="en-US" altLang="zh-HK" sz="3200" dirty="0"/>
              <a:t>are improving, and various security frameworks and tools are now available for big data environments.</a:t>
            </a:r>
            <a:endParaRPr lang="en-US" altLang="zh-HK" sz="3200" dirty="0">
              <a:solidFill>
                <a:schemeClr val="dk1"/>
              </a:solidFill>
              <a:ea typeface="Calibri"/>
              <a:cs typeface="Calibri"/>
              <a:sym typeface="Calibri"/>
            </a:endParaRPr>
          </a:p>
        </p:txBody>
      </p:sp>
    </p:spTree>
    <p:extLst>
      <p:ext uri="{BB962C8B-B14F-4D97-AF65-F5344CB8AC3E}">
        <p14:creationId xmlns:p14="http://schemas.microsoft.com/office/powerpoint/2010/main" val="2078223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sp>
        <p:nvSpPr>
          <p:cNvPr id="97" name="Google Shape;97;p2"/>
          <p:cNvSpPr/>
          <p:nvPr/>
        </p:nvSpPr>
        <p:spPr>
          <a:xfrm>
            <a:off x="19579548" y="10864394"/>
            <a:ext cx="524549" cy="444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2"/>
          <p:cNvSpPr/>
          <p:nvPr/>
        </p:nvSpPr>
        <p:spPr>
          <a:xfrm>
            <a:off x="18733639" y="441392"/>
            <a:ext cx="973693" cy="882885"/>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p:cNvSpPr txBox="1"/>
          <p:nvPr/>
        </p:nvSpPr>
        <p:spPr>
          <a:xfrm>
            <a:off x="18862902" y="10864394"/>
            <a:ext cx="716915" cy="444500"/>
          </a:xfrm>
          <a:prstGeom prst="rect">
            <a:avLst/>
          </a:prstGeom>
          <a:solidFill>
            <a:srgbClr val="2B2B39"/>
          </a:solidFill>
          <a:ln>
            <a:noFill/>
          </a:ln>
        </p:spPr>
        <p:txBody>
          <a:bodyPr spcFirstLastPara="1" wrap="square" lIns="0" tIns="115550" rIns="0" bIns="0" anchor="t" anchorCtr="0">
            <a:spAutoFit/>
          </a:bodyPr>
          <a:lstStyle/>
          <a:p>
            <a:pPr marL="111125" marR="0" lvl="0" indent="0" algn="ctr" rtl="0">
              <a:lnSpc>
                <a:spcPct val="100000"/>
              </a:lnSpc>
              <a:spcBef>
                <a:spcPts val="0"/>
              </a:spcBef>
              <a:spcAft>
                <a:spcPts val="0"/>
              </a:spcAft>
              <a:buNone/>
            </a:pPr>
            <a:r>
              <a:rPr lang="en-HK" sz="1150">
                <a:solidFill>
                  <a:srgbClr val="FFFFFF"/>
                </a:solidFill>
                <a:latin typeface="Arial"/>
                <a:ea typeface="Arial"/>
                <a:cs typeface="Arial"/>
                <a:sym typeface="Arial"/>
              </a:rPr>
              <a:t>2</a:t>
            </a:r>
            <a:endParaRPr sz="1150">
              <a:solidFill>
                <a:schemeClr val="dk1"/>
              </a:solidFill>
              <a:latin typeface="Arial"/>
              <a:ea typeface="Arial"/>
              <a:cs typeface="Arial"/>
              <a:sym typeface="Arial"/>
            </a:endParaRPr>
          </a:p>
        </p:txBody>
      </p:sp>
      <p:sp>
        <p:nvSpPr>
          <p:cNvPr id="100" name="Google Shape;100;p2"/>
          <p:cNvSpPr txBox="1">
            <a:spLocks noGrp="1"/>
          </p:cNvSpPr>
          <p:nvPr>
            <p:ph type="title"/>
          </p:nvPr>
        </p:nvSpPr>
        <p:spPr>
          <a:xfrm>
            <a:off x="1130797" y="1079451"/>
            <a:ext cx="1650364" cy="591185"/>
          </a:xfrm>
          <a:prstGeom prst="rect">
            <a:avLst/>
          </a:prstGeom>
          <a:noFill/>
          <a:ln>
            <a:noFill/>
          </a:ln>
        </p:spPr>
        <p:txBody>
          <a:bodyPr spcFirstLastPara="1" wrap="square" lIns="0" tIns="13950" rIns="0" bIns="0" anchor="ctr" anchorCtr="0">
            <a:spAutoFit/>
          </a:bodyPr>
          <a:lstStyle/>
          <a:p>
            <a:pPr marL="12700" lvl="0" indent="0" algn="l" rtl="0">
              <a:lnSpc>
                <a:spcPct val="100000"/>
              </a:lnSpc>
              <a:spcBef>
                <a:spcPts val="0"/>
              </a:spcBef>
              <a:spcAft>
                <a:spcPts val="0"/>
              </a:spcAft>
              <a:buClr>
                <a:srgbClr val="3DF7CE"/>
              </a:buClr>
              <a:buSzPts val="3700"/>
              <a:buFont typeface="Calibri"/>
              <a:buNone/>
            </a:pPr>
            <a:r>
              <a:rPr lang="en-HK" sz="3700" b="1" dirty="0">
                <a:solidFill>
                  <a:srgbClr val="3DF7CE"/>
                </a:solidFill>
              </a:rPr>
              <a:t>Agenda</a:t>
            </a:r>
            <a:endParaRPr sz="3700" b="1" dirty="0"/>
          </a:p>
        </p:txBody>
      </p:sp>
      <p:sp>
        <p:nvSpPr>
          <p:cNvPr id="102" name="Google Shape;102;p2"/>
          <p:cNvSpPr txBox="1"/>
          <p:nvPr/>
        </p:nvSpPr>
        <p:spPr>
          <a:xfrm>
            <a:off x="1130797" y="2378075"/>
            <a:ext cx="9922375" cy="2515427"/>
          </a:xfrm>
          <a:prstGeom prst="rect">
            <a:avLst/>
          </a:prstGeom>
          <a:noFill/>
          <a:ln>
            <a:noFill/>
          </a:ln>
        </p:spPr>
        <p:txBody>
          <a:bodyPr spcFirstLastPara="1" wrap="square" lIns="0" tIns="14600" rIns="0" bIns="0" anchor="t" anchorCtr="0">
            <a:spAutoFit/>
          </a:bodyPr>
          <a:lstStyle/>
          <a:p>
            <a:pPr marL="469900" marR="0" lvl="0" indent="-457200" algn="l" rtl="0">
              <a:lnSpc>
                <a:spcPct val="100000"/>
              </a:lnSpc>
              <a:spcBef>
                <a:spcPts val="0"/>
              </a:spcBef>
              <a:spcAft>
                <a:spcPts val="0"/>
              </a:spcAft>
              <a:buClr>
                <a:schemeClr val="dk1"/>
              </a:buClr>
              <a:buSzPts val="2950"/>
              <a:buFont typeface="Arial"/>
              <a:buChar char="-"/>
            </a:pPr>
            <a:r>
              <a:rPr lang="en-HK" sz="4000" dirty="0">
                <a:solidFill>
                  <a:schemeClr val="dk1"/>
                </a:solidFill>
                <a:latin typeface="Arial"/>
                <a:ea typeface="Arial"/>
                <a:cs typeface="Arial"/>
                <a:sym typeface="Arial"/>
              </a:rPr>
              <a:t>What is </a:t>
            </a:r>
            <a:r>
              <a:rPr lang="en-US" sz="4000" dirty="0" smtClean="0">
                <a:solidFill>
                  <a:schemeClr val="dk1"/>
                </a:solidFill>
                <a:latin typeface="Arial"/>
                <a:ea typeface="Arial"/>
                <a:cs typeface="Arial"/>
                <a:sym typeface="Arial"/>
              </a:rPr>
              <a:t>Data Lake</a:t>
            </a:r>
            <a:endParaRPr sz="4000" dirty="0"/>
          </a:p>
          <a:p>
            <a:pPr marL="469900" marR="0" lvl="0" indent="-457200" algn="l" rtl="0">
              <a:lnSpc>
                <a:spcPct val="100000"/>
              </a:lnSpc>
              <a:spcBef>
                <a:spcPts val="114"/>
              </a:spcBef>
              <a:spcAft>
                <a:spcPts val="0"/>
              </a:spcAft>
              <a:buClr>
                <a:schemeClr val="dk1"/>
              </a:buClr>
              <a:buSzPts val="2950"/>
              <a:buFont typeface="Arial"/>
              <a:buChar char="-"/>
            </a:pPr>
            <a:r>
              <a:rPr lang="en-US" sz="4000" dirty="0" smtClean="0"/>
              <a:t>Why use Data Lake</a:t>
            </a:r>
            <a:endParaRPr sz="4000" dirty="0"/>
          </a:p>
          <a:p>
            <a:pPr marL="469900" marR="0" lvl="0" indent="-457200" algn="l" rtl="0">
              <a:lnSpc>
                <a:spcPct val="100000"/>
              </a:lnSpc>
              <a:spcBef>
                <a:spcPts val="114"/>
              </a:spcBef>
              <a:spcAft>
                <a:spcPts val="0"/>
              </a:spcAft>
              <a:buClr>
                <a:schemeClr val="dk1"/>
              </a:buClr>
              <a:buSzPts val="2950"/>
              <a:buFont typeface="Arial"/>
              <a:buChar char="-"/>
            </a:pPr>
            <a:r>
              <a:rPr lang="en-HK" sz="4000" dirty="0" smtClean="0">
                <a:solidFill>
                  <a:schemeClr val="dk1"/>
                </a:solidFill>
                <a:latin typeface="Arial"/>
                <a:ea typeface="Arial"/>
                <a:cs typeface="Arial"/>
                <a:sym typeface="Arial"/>
              </a:rPr>
              <a:t>Data Lake Architecture</a:t>
            </a:r>
          </a:p>
          <a:p>
            <a:pPr marL="469900" marR="0" lvl="0" indent="-457200" algn="l" rtl="0">
              <a:lnSpc>
                <a:spcPct val="100000"/>
              </a:lnSpc>
              <a:spcBef>
                <a:spcPts val="114"/>
              </a:spcBef>
              <a:spcAft>
                <a:spcPts val="0"/>
              </a:spcAft>
              <a:buClr>
                <a:schemeClr val="dk1"/>
              </a:buClr>
              <a:buSzPts val="2950"/>
              <a:buFont typeface="Arial"/>
              <a:buChar char="-"/>
            </a:pPr>
            <a:r>
              <a:rPr lang="en-HK" sz="4000" dirty="0" smtClean="0">
                <a:solidFill>
                  <a:schemeClr val="dk1"/>
                </a:solidFill>
              </a:rPr>
              <a:t>Data Lake Vs Data Warehouse</a:t>
            </a:r>
            <a:endParaRPr lang="en-US" sz="4000" dirty="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06"/>
        <p:cNvGrpSpPr/>
        <p:nvPr/>
      </p:nvGrpSpPr>
      <p:grpSpPr>
        <a:xfrm>
          <a:off x="0" y="0"/>
          <a:ext cx="0" cy="0"/>
          <a:chOff x="0" y="0"/>
          <a:chExt cx="0" cy="0"/>
        </a:xfrm>
      </p:grpSpPr>
      <p:sp>
        <p:nvSpPr>
          <p:cNvPr id="107" name="Google Shape;107;p3"/>
          <p:cNvSpPr/>
          <p:nvPr/>
        </p:nvSpPr>
        <p:spPr>
          <a:xfrm>
            <a:off x="19579548" y="10864394"/>
            <a:ext cx="524549" cy="444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3"/>
          <p:cNvSpPr/>
          <p:nvPr/>
        </p:nvSpPr>
        <p:spPr>
          <a:xfrm>
            <a:off x="18733639" y="441392"/>
            <a:ext cx="973693" cy="882885"/>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3"/>
          <p:cNvSpPr txBox="1"/>
          <p:nvPr/>
        </p:nvSpPr>
        <p:spPr>
          <a:xfrm>
            <a:off x="18862902" y="10864394"/>
            <a:ext cx="716915" cy="470621"/>
          </a:xfrm>
          <a:prstGeom prst="rect">
            <a:avLst/>
          </a:prstGeom>
          <a:solidFill>
            <a:srgbClr val="2B2B39"/>
          </a:solidFill>
          <a:ln>
            <a:noFill/>
          </a:ln>
        </p:spPr>
        <p:txBody>
          <a:bodyPr spcFirstLastPara="1" wrap="square" lIns="0" tIns="115550" rIns="0" bIns="0" anchor="t" anchorCtr="0">
            <a:spAutoFit/>
          </a:bodyPr>
          <a:lstStyle/>
          <a:p>
            <a:pPr marL="111125" marR="0" lvl="0" indent="0" algn="ctr" rtl="0">
              <a:lnSpc>
                <a:spcPct val="100000"/>
              </a:lnSpc>
              <a:spcBef>
                <a:spcPts val="0"/>
              </a:spcBef>
              <a:spcAft>
                <a:spcPts val="0"/>
              </a:spcAft>
              <a:buNone/>
            </a:pPr>
            <a:r>
              <a:rPr lang="en-US" altLang="zh-TW" sz="1150" dirty="0">
                <a:solidFill>
                  <a:srgbClr val="FFFFFF"/>
                </a:solidFill>
                <a:latin typeface="Arial"/>
                <a:ea typeface="Arial"/>
                <a:cs typeface="Arial"/>
                <a:sym typeface="Arial"/>
              </a:rPr>
              <a:t>3</a:t>
            </a:r>
          </a:p>
          <a:p>
            <a:pPr marL="111125" marR="0" lvl="0" indent="0" algn="ctr" rtl="0">
              <a:lnSpc>
                <a:spcPct val="100000"/>
              </a:lnSpc>
              <a:spcBef>
                <a:spcPts val="0"/>
              </a:spcBef>
              <a:spcAft>
                <a:spcPts val="0"/>
              </a:spcAft>
              <a:buNone/>
            </a:pPr>
            <a:endParaRPr sz="1150" dirty="0">
              <a:solidFill>
                <a:schemeClr val="dk1"/>
              </a:solidFill>
              <a:latin typeface="Arial"/>
              <a:ea typeface="Arial"/>
              <a:cs typeface="Arial"/>
              <a:sym typeface="Arial"/>
            </a:endParaRPr>
          </a:p>
        </p:txBody>
      </p:sp>
      <p:sp>
        <p:nvSpPr>
          <p:cNvPr id="110" name="Google Shape;110;p3"/>
          <p:cNvSpPr txBox="1">
            <a:spLocks noGrp="1"/>
          </p:cNvSpPr>
          <p:nvPr>
            <p:ph type="title"/>
          </p:nvPr>
        </p:nvSpPr>
        <p:spPr>
          <a:xfrm>
            <a:off x="1130796" y="1016863"/>
            <a:ext cx="7702053" cy="629660"/>
          </a:xfrm>
          <a:prstGeom prst="rect">
            <a:avLst/>
          </a:prstGeom>
          <a:noFill/>
          <a:ln>
            <a:noFill/>
          </a:ln>
        </p:spPr>
        <p:txBody>
          <a:bodyPr spcFirstLastPara="1" wrap="square" lIns="0" tIns="13950" rIns="0" bIns="0" anchor="ctr" anchorCtr="0">
            <a:spAutoFit/>
          </a:bodyPr>
          <a:lstStyle/>
          <a:p>
            <a:pPr marL="12700" lvl="0" indent="0" algn="l" rtl="0">
              <a:lnSpc>
                <a:spcPct val="100000"/>
              </a:lnSpc>
              <a:spcBef>
                <a:spcPts val="0"/>
              </a:spcBef>
              <a:spcAft>
                <a:spcPts val="0"/>
              </a:spcAft>
              <a:buClr>
                <a:srgbClr val="2F5496"/>
              </a:buClr>
              <a:buSzPts val="4000"/>
              <a:buFont typeface="Calibri"/>
              <a:buNone/>
            </a:pPr>
            <a:r>
              <a:rPr lang="en-HK" sz="4000" b="1" dirty="0" smtClean="0">
                <a:solidFill>
                  <a:srgbClr val="2F5496"/>
                </a:solidFill>
                <a:ea typeface="Calibri"/>
                <a:cs typeface="Calibri"/>
                <a:sym typeface="Calibri"/>
              </a:rPr>
              <a:t>Data Lake</a:t>
            </a:r>
            <a:endParaRPr sz="4000" b="1" dirty="0">
              <a:solidFill>
                <a:srgbClr val="2F5496"/>
              </a:solidFill>
              <a:ea typeface="Calibri"/>
              <a:cs typeface="Calibri"/>
              <a:sym typeface="Calibri"/>
            </a:endParaRPr>
          </a:p>
        </p:txBody>
      </p:sp>
      <p:sp>
        <p:nvSpPr>
          <p:cNvPr id="112" name="Google Shape;112;p3"/>
          <p:cNvSpPr/>
          <p:nvPr/>
        </p:nvSpPr>
        <p:spPr>
          <a:xfrm>
            <a:off x="984250" y="2057706"/>
            <a:ext cx="17749389" cy="6617156"/>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FontTx/>
              <a:buChar char="-"/>
            </a:pPr>
            <a:r>
              <a:rPr lang="en-US" sz="4000" dirty="0" smtClean="0">
                <a:solidFill>
                  <a:schemeClr val="dk1"/>
                </a:solidFill>
                <a:latin typeface="+mn-lt"/>
                <a:ea typeface="Calibri"/>
                <a:cs typeface="Calibri"/>
                <a:sym typeface="Calibri"/>
              </a:rPr>
              <a:t>What is Data Lake?</a:t>
            </a:r>
          </a:p>
          <a:p>
            <a:pPr marL="571500" marR="0" lvl="0" indent="-571500" algn="l" rtl="0">
              <a:spcBef>
                <a:spcPts val="0"/>
              </a:spcBef>
              <a:spcAft>
                <a:spcPts val="0"/>
              </a:spcAft>
              <a:buFontTx/>
              <a:buChar char="-"/>
            </a:pPr>
            <a:endParaRPr lang="en-US" sz="3200" dirty="0" smtClean="0">
              <a:solidFill>
                <a:schemeClr val="dk1"/>
              </a:solidFill>
              <a:latin typeface="+mn-lt"/>
              <a:ea typeface="Calibri"/>
              <a:cs typeface="Calibri"/>
              <a:sym typeface="Calibri"/>
            </a:endParaRPr>
          </a:p>
          <a:p>
            <a:pPr marL="571500" lvl="0" indent="-571500">
              <a:buFontTx/>
              <a:buChar char="-"/>
            </a:pPr>
            <a:r>
              <a:rPr lang="en-US" altLang="zh-HK" sz="3200" dirty="0"/>
              <a:t>A data lake is a storage repository that holds a vast amount of raw data in its native format until it is needed for analytics applications. While a traditional data warehouse stores data in hierarchical dimensions and tables, a data lake uses a flat architecture to store data, primarily in files or object storage. That gives users more flexibility on data management, storage and usage</a:t>
            </a:r>
            <a:r>
              <a:rPr lang="en-US" altLang="zh-HK" sz="3200" dirty="0" smtClean="0"/>
              <a:t>.</a:t>
            </a:r>
          </a:p>
          <a:p>
            <a:pPr marL="571500" lvl="0" indent="-571500">
              <a:buFontTx/>
              <a:buChar char="-"/>
            </a:pPr>
            <a:endParaRPr lang="en-US" sz="3200" dirty="0">
              <a:solidFill>
                <a:schemeClr val="dk1"/>
              </a:solidFill>
              <a:latin typeface="+mn-lt"/>
              <a:ea typeface="Calibri"/>
              <a:cs typeface="Calibri"/>
              <a:sym typeface="Calibri"/>
            </a:endParaRPr>
          </a:p>
          <a:p>
            <a:pPr marL="571500" lvl="0" indent="-571500">
              <a:buFontTx/>
              <a:buChar char="-"/>
            </a:pPr>
            <a:r>
              <a:rPr lang="en-US" altLang="zh-HK" sz="3200" dirty="0"/>
              <a:t>Data lakes are often associated with Hadoop systems. In deployments based on the distributed processing framework, data is loaded into the Hadoop Distributed File System (HDFS) and resides on the different computer nodes in a Hadoop cluster. Increasingly, though, data lakes are being built on cloud object storage services instead of Hadoop. Some NoSQL databases are also used as data lake platforms.</a:t>
            </a:r>
            <a:endParaRPr sz="3200" dirty="0">
              <a:solidFill>
                <a:schemeClr val="dk1"/>
              </a:solidFill>
              <a:latin typeface="+mn-lt"/>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06"/>
        <p:cNvGrpSpPr/>
        <p:nvPr/>
      </p:nvGrpSpPr>
      <p:grpSpPr>
        <a:xfrm>
          <a:off x="0" y="0"/>
          <a:ext cx="0" cy="0"/>
          <a:chOff x="0" y="0"/>
          <a:chExt cx="0" cy="0"/>
        </a:xfrm>
      </p:grpSpPr>
      <p:sp>
        <p:nvSpPr>
          <p:cNvPr id="107" name="Google Shape;107;p3"/>
          <p:cNvSpPr/>
          <p:nvPr/>
        </p:nvSpPr>
        <p:spPr>
          <a:xfrm>
            <a:off x="19579548" y="10864394"/>
            <a:ext cx="524549" cy="444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3"/>
          <p:cNvSpPr/>
          <p:nvPr/>
        </p:nvSpPr>
        <p:spPr>
          <a:xfrm>
            <a:off x="18733639" y="441392"/>
            <a:ext cx="973693" cy="882885"/>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3"/>
          <p:cNvSpPr txBox="1"/>
          <p:nvPr/>
        </p:nvSpPr>
        <p:spPr>
          <a:xfrm>
            <a:off x="18862902" y="10864394"/>
            <a:ext cx="716915" cy="470621"/>
          </a:xfrm>
          <a:prstGeom prst="rect">
            <a:avLst/>
          </a:prstGeom>
          <a:solidFill>
            <a:srgbClr val="2B2B39"/>
          </a:solidFill>
          <a:ln>
            <a:noFill/>
          </a:ln>
        </p:spPr>
        <p:txBody>
          <a:bodyPr spcFirstLastPara="1" wrap="square" lIns="0" tIns="115550" rIns="0" bIns="0" anchor="t" anchorCtr="0">
            <a:spAutoFit/>
          </a:bodyPr>
          <a:lstStyle/>
          <a:p>
            <a:pPr marL="111125" marR="0" lvl="0" indent="0" algn="ctr" rtl="0">
              <a:lnSpc>
                <a:spcPct val="100000"/>
              </a:lnSpc>
              <a:spcBef>
                <a:spcPts val="0"/>
              </a:spcBef>
              <a:spcAft>
                <a:spcPts val="0"/>
              </a:spcAft>
              <a:buNone/>
            </a:pPr>
            <a:r>
              <a:rPr lang="en-US" altLang="zh-TW" sz="1150" dirty="0">
                <a:solidFill>
                  <a:srgbClr val="FFFFFF"/>
                </a:solidFill>
                <a:latin typeface="Arial"/>
                <a:ea typeface="Arial"/>
                <a:cs typeface="Arial"/>
                <a:sym typeface="Arial"/>
              </a:rPr>
              <a:t>3</a:t>
            </a:r>
          </a:p>
          <a:p>
            <a:pPr marL="111125" marR="0" lvl="0" indent="0" algn="ctr" rtl="0">
              <a:lnSpc>
                <a:spcPct val="100000"/>
              </a:lnSpc>
              <a:spcBef>
                <a:spcPts val="0"/>
              </a:spcBef>
              <a:spcAft>
                <a:spcPts val="0"/>
              </a:spcAft>
              <a:buNone/>
            </a:pPr>
            <a:endParaRPr sz="1150" dirty="0">
              <a:solidFill>
                <a:schemeClr val="dk1"/>
              </a:solidFill>
              <a:latin typeface="Arial"/>
              <a:ea typeface="Arial"/>
              <a:cs typeface="Arial"/>
              <a:sym typeface="Arial"/>
            </a:endParaRPr>
          </a:p>
        </p:txBody>
      </p:sp>
      <p:sp>
        <p:nvSpPr>
          <p:cNvPr id="110" name="Google Shape;110;p3"/>
          <p:cNvSpPr txBox="1">
            <a:spLocks noGrp="1"/>
          </p:cNvSpPr>
          <p:nvPr>
            <p:ph type="title"/>
          </p:nvPr>
        </p:nvSpPr>
        <p:spPr>
          <a:xfrm>
            <a:off x="1130796" y="1016863"/>
            <a:ext cx="7702053" cy="629660"/>
          </a:xfrm>
          <a:prstGeom prst="rect">
            <a:avLst/>
          </a:prstGeom>
          <a:noFill/>
          <a:ln>
            <a:noFill/>
          </a:ln>
        </p:spPr>
        <p:txBody>
          <a:bodyPr spcFirstLastPara="1" wrap="square" lIns="0" tIns="13950" rIns="0" bIns="0" anchor="ctr" anchorCtr="0">
            <a:spAutoFit/>
          </a:bodyPr>
          <a:lstStyle/>
          <a:p>
            <a:pPr marL="12700" lvl="0" indent="0" algn="l" rtl="0">
              <a:lnSpc>
                <a:spcPct val="100000"/>
              </a:lnSpc>
              <a:spcBef>
                <a:spcPts val="0"/>
              </a:spcBef>
              <a:spcAft>
                <a:spcPts val="0"/>
              </a:spcAft>
              <a:buClr>
                <a:srgbClr val="2F5496"/>
              </a:buClr>
              <a:buSzPts val="4000"/>
              <a:buFont typeface="Calibri"/>
              <a:buNone/>
            </a:pPr>
            <a:r>
              <a:rPr lang="en-HK" sz="4000" b="1" dirty="0" smtClean="0">
                <a:solidFill>
                  <a:srgbClr val="2F5496"/>
                </a:solidFill>
                <a:ea typeface="Calibri"/>
                <a:cs typeface="Calibri"/>
                <a:sym typeface="Calibri"/>
              </a:rPr>
              <a:t>Data Lake</a:t>
            </a:r>
            <a:endParaRPr sz="4000" b="1" dirty="0">
              <a:solidFill>
                <a:srgbClr val="2F5496"/>
              </a:solidFill>
              <a:ea typeface="Calibri"/>
              <a:cs typeface="Calibri"/>
              <a:sym typeface="Calibri"/>
            </a:endParaRPr>
          </a:p>
        </p:txBody>
      </p:sp>
      <p:sp>
        <p:nvSpPr>
          <p:cNvPr id="112" name="Google Shape;112;p3"/>
          <p:cNvSpPr/>
          <p:nvPr/>
        </p:nvSpPr>
        <p:spPr>
          <a:xfrm>
            <a:off x="984250" y="1745479"/>
            <a:ext cx="17749389" cy="9079368"/>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FontTx/>
              <a:buChar char="-"/>
            </a:pPr>
            <a:r>
              <a:rPr lang="en-US" sz="4000" dirty="0" smtClean="0">
                <a:solidFill>
                  <a:schemeClr val="dk1"/>
                </a:solidFill>
                <a:latin typeface="+mn-lt"/>
                <a:ea typeface="Calibri"/>
                <a:cs typeface="Calibri"/>
                <a:sym typeface="Calibri"/>
              </a:rPr>
              <a:t>Why use Data Lake?</a:t>
            </a:r>
          </a:p>
          <a:p>
            <a:pPr marL="571500" marR="0" lvl="0" indent="-571500" algn="l" rtl="0">
              <a:spcBef>
                <a:spcPts val="0"/>
              </a:spcBef>
              <a:spcAft>
                <a:spcPts val="0"/>
              </a:spcAft>
              <a:buFontTx/>
              <a:buChar char="-"/>
            </a:pPr>
            <a:endParaRPr lang="en-US" sz="3200" dirty="0" smtClean="0">
              <a:solidFill>
                <a:schemeClr val="dk1"/>
              </a:solidFill>
              <a:latin typeface="+mn-lt"/>
              <a:ea typeface="Calibri"/>
              <a:cs typeface="Calibri"/>
              <a:sym typeface="Calibri"/>
            </a:endParaRPr>
          </a:p>
          <a:p>
            <a:pPr marL="571500" lvl="0" indent="-571500">
              <a:buFontTx/>
              <a:buChar char="-"/>
            </a:pPr>
            <a:r>
              <a:rPr lang="en-US" altLang="zh-HK" sz="3200" dirty="0"/>
              <a:t>Data lakes commonly store sets of big data that can include a combination of structured, unstructured and </a:t>
            </a:r>
            <a:r>
              <a:rPr lang="en-US" altLang="zh-HK" sz="3200" dirty="0" err="1"/>
              <a:t>semistructured</a:t>
            </a:r>
            <a:r>
              <a:rPr lang="en-US" altLang="zh-HK" sz="3200" dirty="0"/>
              <a:t> data. Such environments aren't a good fit for the relational databases that most data warehouses are built on. Relational systems require a rigid schema for data, which typically limits them to storing structured transaction data. Data lakes support various schemas and don't require any to be defined upfront. That enables them to handle different types of data in separate formats</a:t>
            </a:r>
            <a:r>
              <a:rPr lang="en-US" altLang="zh-HK" sz="3200" dirty="0" smtClean="0"/>
              <a:t>.</a:t>
            </a:r>
          </a:p>
          <a:p>
            <a:pPr marL="571500" lvl="0" indent="-571500">
              <a:buFontTx/>
              <a:buChar char="-"/>
            </a:pPr>
            <a:endParaRPr lang="en-US" sz="3200" dirty="0">
              <a:solidFill>
                <a:schemeClr val="dk1"/>
              </a:solidFill>
              <a:latin typeface="+mn-lt"/>
              <a:ea typeface="Calibri"/>
              <a:cs typeface="Calibri"/>
              <a:sym typeface="Calibri"/>
            </a:endParaRPr>
          </a:p>
          <a:p>
            <a:pPr marL="571500" lvl="0" indent="-571500">
              <a:buFontTx/>
              <a:buChar char="-"/>
            </a:pPr>
            <a:r>
              <a:rPr lang="en-US" altLang="zh-HK" sz="3200" dirty="0"/>
              <a:t>As a result, data lakes are a key data architecture component in many organizations. Companies primarily use them as a platform for big data analytics and other data science applications requiring large volumes of data and involving advanced analytics techniques, such as data mining, predictive modeling and machine learning</a:t>
            </a:r>
            <a:r>
              <a:rPr lang="en-US" altLang="zh-HK" sz="3200" dirty="0" smtClean="0"/>
              <a:t>.</a:t>
            </a:r>
          </a:p>
          <a:p>
            <a:pPr marL="571500" lvl="0" indent="-571500">
              <a:buFontTx/>
              <a:buChar char="-"/>
            </a:pPr>
            <a:endParaRPr lang="en-US" sz="3200" dirty="0" smtClean="0">
              <a:solidFill>
                <a:schemeClr val="dk1"/>
              </a:solidFill>
              <a:latin typeface="+mn-lt"/>
              <a:ea typeface="Calibri"/>
              <a:cs typeface="Calibri"/>
              <a:sym typeface="Calibri"/>
            </a:endParaRPr>
          </a:p>
          <a:p>
            <a:pPr marL="571500" lvl="0" indent="-571500">
              <a:buFontTx/>
              <a:buChar char="-"/>
            </a:pPr>
            <a:r>
              <a:rPr lang="en-US" altLang="zh-HK" sz="3200" dirty="0"/>
              <a:t>A data lake provides a central location for data scientists and analysts to find, prepare and analyze relevant data. Without one, that process is more complicated. It's also harder for organizations to take full advantage of their data assets to help drive more informed business decisions and strategies.</a:t>
            </a:r>
            <a:endParaRPr sz="3200" dirty="0">
              <a:solidFill>
                <a:schemeClr val="dk1"/>
              </a:solidFill>
              <a:latin typeface="+mn-lt"/>
              <a:ea typeface="Calibri"/>
              <a:cs typeface="Calibri"/>
              <a:sym typeface="Calibri"/>
            </a:endParaRPr>
          </a:p>
        </p:txBody>
      </p:sp>
    </p:spTree>
    <p:extLst>
      <p:ext uri="{BB962C8B-B14F-4D97-AF65-F5344CB8AC3E}">
        <p14:creationId xmlns:p14="http://schemas.microsoft.com/office/powerpoint/2010/main" val="1875835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06"/>
        <p:cNvGrpSpPr/>
        <p:nvPr/>
      </p:nvGrpSpPr>
      <p:grpSpPr>
        <a:xfrm>
          <a:off x="0" y="0"/>
          <a:ext cx="0" cy="0"/>
          <a:chOff x="0" y="0"/>
          <a:chExt cx="0" cy="0"/>
        </a:xfrm>
      </p:grpSpPr>
      <p:sp>
        <p:nvSpPr>
          <p:cNvPr id="107" name="Google Shape;107;p3"/>
          <p:cNvSpPr/>
          <p:nvPr/>
        </p:nvSpPr>
        <p:spPr>
          <a:xfrm>
            <a:off x="19579548" y="10864394"/>
            <a:ext cx="524549" cy="444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3"/>
          <p:cNvSpPr/>
          <p:nvPr/>
        </p:nvSpPr>
        <p:spPr>
          <a:xfrm>
            <a:off x="18733639" y="441392"/>
            <a:ext cx="973693" cy="882885"/>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3"/>
          <p:cNvSpPr txBox="1"/>
          <p:nvPr/>
        </p:nvSpPr>
        <p:spPr>
          <a:xfrm>
            <a:off x="18862902" y="10864394"/>
            <a:ext cx="716915" cy="470621"/>
          </a:xfrm>
          <a:prstGeom prst="rect">
            <a:avLst/>
          </a:prstGeom>
          <a:solidFill>
            <a:srgbClr val="2B2B39"/>
          </a:solidFill>
          <a:ln>
            <a:noFill/>
          </a:ln>
        </p:spPr>
        <p:txBody>
          <a:bodyPr spcFirstLastPara="1" wrap="square" lIns="0" tIns="115550" rIns="0" bIns="0" anchor="t" anchorCtr="0">
            <a:spAutoFit/>
          </a:bodyPr>
          <a:lstStyle/>
          <a:p>
            <a:pPr marL="111125" marR="0" lvl="0" indent="0" algn="ctr" rtl="0">
              <a:lnSpc>
                <a:spcPct val="100000"/>
              </a:lnSpc>
              <a:spcBef>
                <a:spcPts val="0"/>
              </a:spcBef>
              <a:spcAft>
                <a:spcPts val="0"/>
              </a:spcAft>
              <a:buNone/>
            </a:pPr>
            <a:r>
              <a:rPr lang="en-US" altLang="zh-TW" sz="1150" dirty="0">
                <a:solidFill>
                  <a:srgbClr val="FFFFFF"/>
                </a:solidFill>
                <a:latin typeface="Arial"/>
                <a:ea typeface="Arial"/>
                <a:cs typeface="Arial"/>
                <a:sym typeface="Arial"/>
              </a:rPr>
              <a:t>3</a:t>
            </a:r>
          </a:p>
          <a:p>
            <a:pPr marL="111125" marR="0" lvl="0" indent="0" algn="ctr" rtl="0">
              <a:lnSpc>
                <a:spcPct val="100000"/>
              </a:lnSpc>
              <a:spcBef>
                <a:spcPts val="0"/>
              </a:spcBef>
              <a:spcAft>
                <a:spcPts val="0"/>
              </a:spcAft>
              <a:buNone/>
            </a:pPr>
            <a:endParaRPr sz="1150" dirty="0">
              <a:solidFill>
                <a:schemeClr val="dk1"/>
              </a:solidFill>
              <a:latin typeface="Arial"/>
              <a:ea typeface="Arial"/>
              <a:cs typeface="Arial"/>
              <a:sym typeface="Arial"/>
            </a:endParaRPr>
          </a:p>
        </p:txBody>
      </p:sp>
      <p:sp>
        <p:nvSpPr>
          <p:cNvPr id="110" name="Google Shape;110;p3"/>
          <p:cNvSpPr txBox="1">
            <a:spLocks noGrp="1"/>
          </p:cNvSpPr>
          <p:nvPr>
            <p:ph type="title"/>
          </p:nvPr>
        </p:nvSpPr>
        <p:spPr>
          <a:xfrm>
            <a:off x="1130796" y="1016863"/>
            <a:ext cx="7702053" cy="629660"/>
          </a:xfrm>
          <a:prstGeom prst="rect">
            <a:avLst/>
          </a:prstGeom>
          <a:noFill/>
          <a:ln>
            <a:noFill/>
          </a:ln>
        </p:spPr>
        <p:txBody>
          <a:bodyPr spcFirstLastPara="1" wrap="square" lIns="0" tIns="13950" rIns="0" bIns="0" anchor="ctr" anchorCtr="0">
            <a:spAutoFit/>
          </a:bodyPr>
          <a:lstStyle/>
          <a:p>
            <a:pPr marL="12700" lvl="0" indent="0" algn="l" rtl="0">
              <a:lnSpc>
                <a:spcPct val="100000"/>
              </a:lnSpc>
              <a:spcBef>
                <a:spcPts val="0"/>
              </a:spcBef>
              <a:spcAft>
                <a:spcPts val="0"/>
              </a:spcAft>
              <a:buClr>
                <a:srgbClr val="2F5496"/>
              </a:buClr>
              <a:buSzPts val="4000"/>
              <a:buFont typeface="Calibri"/>
              <a:buNone/>
            </a:pPr>
            <a:r>
              <a:rPr lang="en-HK" sz="4000" b="1" dirty="0" smtClean="0">
                <a:solidFill>
                  <a:srgbClr val="2F5496"/>
                </a:solidFill>
                <a:ea typeface="Calibri"/>
                <a:cs typeface="Calibri"/>
                <a:sym typeface="Calibri"/>
              </a:rPr>
              <a:t>Data Lake</a:t>
            </a:r>
            <a:endParaRPr sz="4000" b="1" dirty="0">
              <a:solidFill>
                <a:srgbClr val="2F5496"/>
              </a:solidFill>
              <a:ea typeface="Calibri"/>
              <a:cs typeface="Calibri"/>
              <a:sym typeface="Calibri"/>
            </a:endParaRPr>
          </a:p>
        </p:txBody>
      </p:sp>
      <p:sp>
        <p:nvSpPr>
          <p:cNvPr id="112" name="Google Shape;112;p3"/>
          <p:cNvSpPr/>
          <p:nvPr/>
        </p:nvSpPr>
        <p:spPr>
          <a:xfrm>
            <a:off x="984250" y="2124613"/>
            <a:ext cx="17749389" cy="6124713"/>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FontTx/>
              <a:buChar char="-"/>
            </a:pPr>
            <a:r>
              <a:rPr lang="en-US" sz="4000" dirty="0" smtClean="0">
                <a:solidFill>
                  <a:schemeClr val="dk1"/>
                </a:solidFill>
                <a:latin typeface="+mn-lt"/>
                <a:ea typeface="Calibri"/>
                <a:cs typeface="Calibri"/>
                <a:sym typeface="Calibri"/>
              </a:rPr>
              <a:t>Data Lake Architecture</a:t>
            </a:r>
          </a:p>
          <a:p>
            <a:pPr marL="571500" marR="0" lvl="0" indent="-571500" algn="l" rtl="0">
              <a:spcBef>
                <a:spcPts val="0"/>
              </a:spcBef>
              <a:spcAft>
                <a:spcPts val="0"/>
              </a:spcAft>
              <a:buFontTx/>
              <a:buChar char="-"/>
            </a:pPr>
            <a:endParaRPr lang="en-US" sz="3200" dirty="0" smtClean="0">
              <a:solidFill>
                <a:schemeClr val="dk1"/>
              </a:solidFill>
              <a:latin typeface="+mn-lt"/>
              <a:ea typeface="Calibri"/>
              <a:cs typeface="Calibri"/>
              <a:sym typeface="Calibri"/>
            </a:endParaRPr>
          </a:p>
          <a:p>
            <a:pPr marL="571500" lvl="0" indent="-571500">
              <a:buFontTx/>
              <a:buChar char="-"/>
            </a:pPr>
            <a:r>
              <a:rPr lang="en-US" altLang="zh-HK" sz="3200" b="1" u="sng" dirty="0" smtClean="0"/>
              <a:t>Main </a:t>
            </a:r>
            <a:r>
              <a:rPr lang="en-US" altLang="zh-HK" sz="3200" b="1" u="sng" dirty="0"/>
              <a:t>architectural principles distinguish data lakes from conventional data </a:t>
            </a:r>
            <a:r>
              <a:rPr lang="en-US" altLang="zh-HK" sz="3200" b="1" u="sng" dirty="0" smtClean="0"/>
              <a:t>repositories:</a:t>
            </a:r>
          </a:p>
          <a:p>
            <a:pPr marL="571500" lvl="0" indent="-571500">
              <a:buFontTx/>
              <a:buChar char="-"/>
            </a:pPr>
            <a:endParaRPr lang="en-US" sz="3200" b="1" u="sng" dirty="0">
              <a:solidFill>
                <a:schemeClr val="dk1"/>
              </a:solidFill>
              <a:latin typeface="+mn-lt"/>
              <a:ea typeface="Calibri"/>
              <a:cs typeface="Calibri"/>
              <a:sym typeface="Calibri"/>
            </a:endParaRPr>
          </a:p>
          <a:p>
            <a:pPr marL="571500" lvl="0" indent="-571500">
              <a:buFontTx/>
              <a:buChar char="-"/>
            </a:pPr>
            <a:r>
              <a:rPr lang="en-US" altLang="zh-HK" sz="3200" dirty="0"/>
              <a:t>No data needs to be turned away. Everything collected from source systems can be loaded and retained in a data lake if desired</a:t>
            </a:r>
            <a:r>
              <a:rPr lang="en-US" altLang="zh-HK" sz="3200" dirty="0" smtClean="0"/>
              <a:t>.</a:t>
            </a:r>
          </a:p>
          <a:p>
            <a:pPr marL="571500" lvl="0" indent="-571500">
              <a:buFontTx/>
              <a:buChar char="-"/>
            </a:pPr>
            <a:endParaRPr lang="en-US" altLang="zh-HK" sz="3200" dirty="0"/>
          </a:p>
          <a:p>
            <a:pPr marL="571500" lvl="0" indent="-571500">
              <a:buFontTx/>
              <a:buChar char="-"/>
            </a:pPr>
            <a:r>
              <a:rPr lang="en-US" altLang="zh-HK" sz="3200" dirty="0"/>
              <a:t>Data can be stored in an untransformed or nearly untransformed state, as it was received from the source system</a:t>
            </a:r>
            <a:r>
              <a:rPr lang="en-US" altLang="zh-HK" sz="3200" dirty="0" smtClean="0"/>
              <a:t>.</a:t>
            </a:r>
          </a:p>
          <a:p>
            <a:pPr marL="571500" lvl="0" indent="-571500">
              <a:buFontTx/>
              <a:buChar char="-"/>
            </a:pPr>
            <a:endParaRPr lang="en-US" altLang="zh-HK" sz="3200" dirty="0"/>
          </a:p>
          <a:p>
            <a:pPr marL="571500" lvl="0" indent="-571500">
              <a:buFontTx/>
              <a:buChar char="-"/>
            </a:pPr>
            <a:r>
              <a:rPr lang="en-US" altLang="zh-HK" sz="3200" dirty="0"/>
              <a:t>That data is later transformed and fit into a schema as needed based on specific analytics requirements, an approach known as schema-on-read..</a:t>
            </a:r>
            <a:endParaRPr sz="3200" dirty="0">
              <a:solidFill>
                <a:schemeClr val="dk1"/>
              </a:solidFill>
              <a:latin typeface="+mn-lt"/>
              <a:ea typeface="Calibri"/>
              <a:cs typeface="Calibri"/>
              <a:sym typeface="Calibri"/>
            </a:endParaRPr>
          </a:p>
        </p:txBody>
      </p:sp>
    </p:spTree>
    <p:extLst>
      <p:ext uri="{BB962C8B-B14F-4D97-AF65-F5344CB8AC3E}">
        <p14:creationId xmlns:p14="http://schemas.microsoft.com/office/powerpoint/2010/main" val="3420262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06"/>
        <p:cNvGrpSpPr/>
        <p:nvPr/>
      </p:nvGrpSpPr>
      <p:grpSpPr>
        <a:xfrm>
          <a:off x="0" y="0"/>
          <a:ext cx="0" cy="0"/>
          <a:chOff x="0" y="0"/>
          <a:chExt cx="0" cy="0"/>
        </a:xfrm>
      </p:grpSpPr>
      <p:sp>
        <p:nvSpPr>
          <p:cNvPr id="107" name="Google Shape;107;p3"/>
          <p:cNvSpPr/>
          <p:nvPr/>
        </p:nvSpPr>
        <p:spPr>
          <a:xfrm>
            <a:off x="19579548" y="10864394"/>
            <a:ext cx="524549" cy="444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3"/>
          <p:cNvSpPr/>
          <p:nvPr/>
        </p:nvSpPr>
        <p:spPr>
          <a:xfrm>
            <a:off x="18733639" y="441392"/>
            <a:ext cx="973693" cy="882885"/>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3"/>
          <p:cNvSpPr txBox="1"/>
          <p:nvPr/>
        </p:nvSpPr>
        <p:spPr>
          <a:xfrm>
            <a:off x="18862902" y="10864394"/>
            <a:ext cx="716915" cy="470621"/>
          </a:xfrm>
          <a:prstGeom prst="rect">
            <a:avLst/>
          </a:prstGeom>
          <a:solidFill>
            <a:srgbClr val="2B2B39"/>
          </a:solidFill>
          <a:ln>
            <a:noFill/>
          </a:ln>
        </p:spPr>
        <p:txBody>
          <a:bodyPr spcFirstLastPara="1" wrap="square" lIns="0" tIns="115550" rIns="0" bIns="0" anchor="t" anchorCtr="0">
            <a:spAutoFit/>
          </a:bodyPr>
          <a:lstStyle/>
          <a:p>
            <a:pPr marL="111125" marR="0" lvl="0" indent="0" algn="ctr" rtl="0">
              <a:lnSpc>
                <a:spcPct val="100000"/>
              </a:lnSpc>
              <a:spcBef>
                <a:spcPts val="0"/>
              </a:spcBef>
              <a:spcAft>
                <a:spcPts val="0"/>
              </a:spcAft>
              <a:buNone/>
            </a:pPr>
            <a:r>
              <a:rPr lang="en-US" altLang="zh-TW" sz="1150" dirty="0">
                <a:solidFill>
                  <a:srgbClr val="FFFFFF"/>
                </a:solidFill>
                <a:latin typeface="Arial"/>
                <a:ea typeface="Arial"/>
                <a:cs typeface="Arial"/>
                <a:sym typeface="Arial"/>
              </a:rPr>
              <a:t>3</a:t>
            </a:r>
          </a:p>
          <a:p>
            <a:pPr marL="111125" marR="0" lvl="0" indent="0" algn="ctr" rtl="0">
              <a:lnSpc>
                <a:spcPct val="100000"/>
              </a:lnSpc>
              <a:spcBef>
                <a:spcPts val="0"/>
              </a:spcBef>
              <a:spcAft>
                <a:spcPts val="0"/>
              </a:spcAft>
              <a:buNone/>
            </a:pPr>
            <a:endParaRPr sz="1150" dirty="0">
              <a:solidFill>
                <a:schemeClr val="dk1"/>
              </a:solidFill>
              <a:latin typeface="Arial"/>
              <a:ea typeface="Arial"/>
              <a:cs typeface="Arial"/>
              <a:sym typeface="Arial"/>
            </a:endParaRPr>
          </a:p>
        </p:txBody>
      </p:sp>
      <p:sp>
        <p:nvSpPr>
          <p:cNvPr id="110" name="Google Shape;110;p3"/>
          <p:cNvSpPr txBox="1">
            <a:spLocks noGrp="1"/>
          </p:cNvSpPr>
          <p:nvPr>
            <p:ph type="title"/>
          </p:nvPr>
        </p:nvSpPr>
        <p:spPr>
          <a:xfrm>
            <a:off x="1130796" y="1016863"/>
            <a:ext cx="7702053" cy="629660"/>
          </a:xfrm>
          <a:prstGeom prst="rect">
            <a:avLst/>
          </a:prstGeom>
          <a:noFill/>
          <a:ln>
            <a:noFill/>
          </a:ln>
        </p:spPr>
        <p:txBody>
          <a:bodyPr spcFirstLastPara="1" wrap="square" lIns="0" tIns="13950" rIns="0" bIns="0" anchor="ctr" anchorCtr="0">
            <a:spAutoFit/>
          </a:bodyPr>
          <a:lstStyle/>
          <a:p>
            <a:pPr marL="12700" lvl="0" indent="0" algn="l" rtl="0">
              <a:lnSpc>
                <a:spcPct val="100000"/>
              </a:lnSpc>
              <a:spcBef>
                <a:spcPts val="0"/>
              </a:spcBef>
              <a:spcAft>
                <a:spcPts val="0"/>
              </a:spcAft>
              <a:buClr>
                <a:srgbClr val="2F5496"/>
              </a:buClr>
              <a:buSzPts val="4000"/>
              <a:buFont typeface="Calibri"/>
              <a:buNone/>
            </a:pPr>
            <a:r>
              <a:rPr lang="en-HK" sz="4000" b="1" dirty="0" smtClean="0">
                <a:solidFill>
                  <a:srgbClr val="2F5496"/>
                </a:solidFill>
                <a:ea typeface="Calibri"/>
                <a:cs typeface="Calibri"/>
                <a:sym typeface="Calibri"/>
              </a:rPr>
              <a:t>Data Lake</a:t>
            </a:r>
            <a:endParaRPr sz="4000" b="1" dirty="0">
              <a:solidFill>
                <a:srgbClr val="2F5496"/>
              </a:solidFill>
              <a:ea typeface="Calibri"/>
              <a:cs typeface="Calibri"/>
              <a:sym typeface="Calibri"/>
            </a:endParaRPr>
          </a:p>
        </p:txBody>
      </p:sp>
      <p:pic>
        <p:nvPicPr>
          <p:cNvPr id="2" name="Picture 1"/>
          <p:cNvPicPr>
            <a:picLocks noChangeAspect="1"/>
          </p:cNvPicPr>
          <p:nvPr/>
        </p:nvPicPr>
        <p:blipFill>
          <a:blip r:embed="rId5"/>
          <a:stretch>
            <a:fillRect/>
          </a:stretch>
        </p:blipFill>
        <p:spPr>
          <a:xfrm>
            <a:off x="1130795" y="2056578"/>
            <a:ext cx="17001087" cy="8425568"/>
          </a:xfrm>
          <a:prstGeom prst="rect">
            <a:avLst/>
          </a:prstGeom>
        </p:spPr>
      </p:pic>
    </p:spTree>
    <p:extLst>
      <p:ext uri="{BB962C8B-B14F-4D97-AF65-F5344CB8AC3E}">
        <p14:creationId xmlns:p14="http://schemas.microsoft.com/office/powerpoint/2010/main" val="2748969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06"/>
        <p:cNvGrpSpPr/>
        <p:nvPr/>
      </p:nvGrpSpPr>
      <p:grpSpPr>
        <a:xfrm>
          <a:off x="0" y="0"/>
          <a:ext cx="0" cy="0"/>
          <a:chOff x="0" y="0"/>
          <a:chExt cx="0" cy="0"/>
        </a:xfrm>
      </p:grpSpPr>
      <p:sp>
        <p:nvSpPr>
          <p:cNvPr id="107" name="Google Shape;107;p3"/>
          <p:cNvSpPr/>
          <p:nvPr/>
        </p:nvSpPr>
        <p:spPr>
          <a:xfrm>
            <a:off x="19579548" y="10864394"/>
            <a:ext cx="524549" cy="444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3"/>
          <p:cNvSpPr/>
          <p:nvPr/>
        </p:nvSpPr>
        <p:spPr>
          <a:xfrm>
            <a:off x="18733639" y="441392"/>
            <a:ext cx="973693" cy="882885"/>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3"/>
          <p:cNvSpPr txBox="1"/>
          <p:nvPr/>
        </p:nvSpPr>
        <p:spPr>
          <a:xfrm>
            <a:off x="18862902" y="10864394"/>
            <a:ext cx="716915" cy="470621"/>
          </a:xfrm>
          <a:prstGeom prst="rect">
            <a:avLst/>
          </a:prstGeom>
          <a:solidFill>
            <a:srgbClr val="2B2B39"/>
          </a:solidFill>
          <a:ln>
            <a:noFill/>
          </a:ln>
        </p:spPr>
        <p:txBody>
          <a:bodyPr spcFirstLastPara="1" wrap="square" lIns="0" tIns="115550" rIns="0" bIns="0" anchor="t" anchorCtr="0">
            <a:spAutoFit/>
          </a:bodyPr>
          <a:lstStyle/>
          <a:p>
            <a:pPr marL="111125" marR="0" lvl="0" indent="0" algn="ctr" rtl="0">
              <a:lnSpc>
                <a:spcPct val="100000"/>
              </a:lnSpc>
              <a:spcBef>
                <a:spcPts val="0"/>
              </a:spcBef>
              <a:spcAft>
                <a:spcPts val="0"/>
              </a:spcAft>
              <a:buNone/>
            </a:pPr>
            <a:r>
              <a:rPr lang="en-US" altLang="zh-TW" sz="1150" dirty="0">
                <a:solidFill>
                  <a:srgbClr val="FFFFFF"/>
                </a:solidFill>
                <a:latin typeface="Arial"/>
                <a:ea typeface="Arial"/>
                <a:cs typeface="Arial"/>
                <a:sym typeface="Arial"/>
              </a:rPr>
              <a:t>3</a:t>
            </a:r>
          </a:p>
          <a:p>
            <a:pPr marL="111125" marR="0" lvl="0" indent="0" algn="ctr" rtl="0">
              <a:lnSpc>
                <a:spcPct val="100000"/>
              </a:lnSpc>
              <a:spcBef>
                <a:spcPts val="0"/>
              </a:spcBef>
              <a:spcAft>
                <a:spcPts val="0"/>
              </a:spcAft>
              <a:buNone/>
            </a:pPr>
            <a:endParaRPr sz="1150" dirty="0">
              <a:solidFill>
                <a:schemeClr val="dk1"/>
              </a:solidFill>
              <a:latin typeface="Arial"/>
              <a:ea typeface="Arial"/>
              <a:cs typeface="Arial"/>
              <a:sym typeface="Arial"/>
            </a:endParaRPr>
          </a:p>
        </p:txBody>
      </p:sp>
      <p:sp>
        <p:nvSpPr>
          <p:cNvPr id="110" name="Google Shape;110;p3"/>
          <p:cNvSpPr txBox="1">
            <a:spLocks noGrp="1"/>
          </p:cNvSpPr>
          <p:nvPr>
            <p:ph type="title"/>
          </p:nvPr>
        </p:nvSpPr>
        <p:spPr>
          <a:xfrm>
            <a:off x="1130796" y="1016863"/>
            <a:ext cx="7702053" cy="629660"/>
          </a:xfrm>
          <a:prstGeom prst="rect">
            <a:avLst/>
          </a:prstGeom>
          <a:noFill/>
          <a:ln>
            <a:noFill/>
          </a:ln>
        </p:spPr>
        <p:txBody>
          <a:bodyPr spcFirstLastPara="1" wrap="square" lIns="0" tIns="13950" rIns="0" bIns="0" anchor="ctr" anchorCtr="0">
            <a:spAutoFit/>
          </a:bodyPr>
          <a:lstStyle/>
          <a:p>
            <a:pPr marL="12700" lvl="0" indent="0" algn="l" rtl="0">
              <a:lnSpc>
                <a:spcPct val="100000"/>
              </a:lnSpc>
              <a:spcBef>
                <a:spcPts val="0"/>
              </a:spcBef>
              <a:spcAft>
                <a:spcPts val="0"/>
              </a:spcAft>
              <a:buClr>
                <a:srgbClr val="2F5496"/>
              </a:buClr>
              <a:buSzPts val="4000"/>
              <a:buFont typeface="Calibri"/>
              <a:buNone/>
            </a:pPr>
            <a:r>
              <a:rPr lang="en-HK" sz="4000" b="1" dirty="0" smtClean="0">
                <a:solidFill>
                  <a:srgbClr val="2F5496"/>
                </a:solidFill>
                <a:ea typeface="Calibri"/>
                <a:cs typeface="Calibri"/>
                <a:sym typeface="Calibri"/>
              </a:rPr>
              <a:t>Data Lake</a:t>
            </a:r>
            <a:endParaRPr sz="4000" b="1" dirty="0">
              <a:solidFill>
                <a:srgbClr val="2F5496"/>
              </a:solidFill>
              <a:ea typeface="Calibri"/>
              <a:cs typeface="Calibri"/>
              <a:sym typeface="Calibri"/>
            </a:endParaRPr>
          </a:p>
        </p:txBody>
      </p:sp>
      <p:pic>
        <p:nvPicPr>
          <p:cNvPr id="2050" name="Picture 2" descr="https://cdn.ttgtmedia.com/rms/onlineimages/whatis-data_lak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796" y="1940313"/>
            <a:ext cx="17207826" cy="834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21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06"/>
        <p:cNvGrpSpPr/>
        <p:nvPr/>
      </p:nvGrpSpPr>
      <p:grpSpPr>
        <a:xfrm>
          <a:off x="0" y="0"/>
          <a:ext cx="0" cy="0"/>
          <a:chOff x="0" y="0"/>
          <a:chExt cx="0" cy="0"/>
        </a:xfrm>
      </p:grpSpPr>
      <p:sp>
        <p:nvSpPr>
          <p:cNvPr id="107" name="Google Shape;107;p3"/>
          <p:cNvSpPr/>
          <p:nvPr/>
        </p:nvSpPr>
        <p:spPr>
          <a:xfrm>
            <a:off x="19579548" y="10864394"/>
            <a:ext cx="524549" cy="444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3"/>
          <p:cNvSpPr/>
          <p:nvPr/>
        </p:nvSpPr>
        <p:spPr>
          <a:xfrm>
            <a:off x="18733639" y="441392"/>
            <a:ext cx="973693" cy="882885"/>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3"/>
          <p:cNvSpPr txBox="1"/>
          <p:nvPr/>
        </p:nvSpPr>
        <p:spPr>
          <a:xfrm>
            <a:off x="18862902" y="10864394"/>
            <a:ext cx="716915" cy="470621"/>
          </a:xfrm>
          <a:prstGeom prst="rect">
            <a:avLst/>
          </a:prstGeom>
          <a:solidFill>
            <a:srgbClr val="2B2B39"/>
          </a:solidFill>
          <a:ln>
            <a:noFill/>
          </a:ln>
        </p:spPr>
        <p:txBody>
          <a:bodyPr spcFirstLastPara="1" wrap="square" lIns="0" tIns="115550" rIns="0" bIns="0" anchor="t" anchorCtr="0">
            <a:spAutoFit/>
          </a:bodyPr>
          <a:lstStyle/>
          <a:p>
            <a:pPr marL="111125" marR="0" lvl="0" indent="0" algn="ctr" rtl="0">
              <a:lnSpc>
                <a:spcPct val="100000"/>
              </a:lnSpc>
              <a:spcBef>
                <a:spcPts val="0"/>
              </a:spcBef>
              <a:spcAft>
                <a:spcPts val="0"/>
              </a:spcAft>
              <a:buNone/>
            </a:pPr>
            <a:r>
              <a:rPr lang="en-US" altLang="zh-TW" sz="1150" dirty="0">
                <a:solidFill>
                  <a:srgbClr val="FFFFFF"/>
                </a:solidFill>
                <a:latin typeface="Arial"/>
                <a:ea typeface="Arial"/>
                <a:cs typeface="Arial"/>
                <a:sym typeface="Arial"/>
              </a:rPr>
              <a:t>3</a:t>
            </a:r>
          </a:p>
          <a:p>
            <a:pPr marL="111125" marR="0" lvl="0" indent="0" algn="ctr" rtl="0">
              <a:lnSpc>
                <a:spcPct val="100000"/>
              </a:lnSpc>
              <a:spcBef>
                <a:spcPts val="0"/>
              </a:spcBef>
              <a:spcAft>
                <a:spcPts val="0"/>
              </a:spcAft>
              <a:buNone/>
            </a:pPr>
            <a:endParaRPr sz="1150" dirty="0">
              <a:solidFill>
                <a:schemeClr val="dk1"/>
              </a:solidFill>
              <a:latin typeface="Arial"/>
              <a:ea typeface="Arial"/>
              <a:cs typeface="Arial"/>
              <a:sym typeface="Arial"/>
            </a:endParaRPr>
          </a:p>
        </p:txBody>
      </p:sp>
      <p:sp>
        <p:nvSpPr>
          <p:cNvPr id="110" name="Google Shape;110;p3"/>
          <p:cNvSpPr txBox="1">
            <a:spLocks noGrp="1"/>
          </p:cNvSpPr>
          <p:nvPr>
            <p:ph type="title"/>
          </p:nvPr>
        </p:nvSpPr>
        <p:spPr>
          <a:xfrm>
            <a:off x="1130796" y="1016863"/>
            <a:ext cx="7702053" cy="629660"/>
          </a:xfrm>
          <a:prstGeom prst="rect">
            <a:avLst/>
          </a:prstGeom>
          <a:noFill/>
          <a:ln>
            <a:noFill/>
          </a:ln>
        </p:spPr>
        <p:txBody>
          <a:bodyPr spcFirstLastPara="1" wrap="square" lIns="0" tIns="13950" rIns="0" bIns="0" anchor="ctr" anchorCtr="0">
            <a:spAutoFit/>
          </a:bodyPr>
          <a:lstStyle/>
          <a:p>
            <a:pPr marL="12700" lvl="0" indent="0" algn="l" rtl="0">
              <a:lnSpc>
                <a:spcPct val="100000"/>
              </a:lnSpc>
              <a:spcBef>
                <a:spcPts val="0"/>
              </a:spcBef>
              <a:spcAft>
                <a:spcPts val="0"/>
              </a:spcAft>
              <a:buClr>
                <a:srgbClr val="2F5496"/>
              </a:buClr>
              <a:buSzPts val="4000"/>
              <a:buFont typeface="Calibri"/>
              <a:buNone/>
            </a:pPr>
            <a:r>
              <a:rPr lang="en-HK" sz="4000" b="1" dirty="0" smtClean="0">
                <a:solidFill>
                  <a:srgbClr val="2F5496"/>
                </a:solidFill>
                <a:ea typeface="Calibri"/>
                <a:cs typeface="Calibri"/>
                <a:sym typeface="Calibri"/>
              </a:rPr>
              <a:t>Data Lake</a:t>
            </a:r>
            <a:endParaRPr sz="4000" b="1" dirty="0">
              <a:solidFill>
                <a:srgbClr val="2F5496"/>
              </a:solidFill>
              <a:ea typeface="Calibri"/>
              <a:cs typeface="Calibri"/>
              <a:sym typeface="Calibri"/>
            </a:endParaRPr>
          </a:p>
        </p:txBody>
      </p:sp>
      <p:sp>
        <p:nvSpPr>
          <p:cNvPr id="112" name="Google Shape;112;p3"/>
          <p:cNvSpPr/>
          <p:nvPr/>
        </p:nvSpPr>
        <p:spPr>
          <a:xfrm>
            <a:off x="984250" y="2057706"/>
            <a:ext cx="17749389" cy="6370934"/>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FontTx/>
              <a:buChar char="-"/>
            </a:pPr>
            <a:r>
              <a:rPr lang="en-US" sz="4000" dirty="0" smtClean="0">
                <a:solidFill>
                  <a:schemeClr val="dk1"/>
                </a:solidFill>
                <a:latin typeface="+mn-lt"/>
                <a:ea typeface="Calibri"/>
                <a:cs typeface="Calibri"/>
                <a:sym typeface="Calibri"/>
              </a:rPr>
              <a:t>Data Lake Vs Data Warehouse</a:t>
            </a:r>
          </a:p>
          <a:p>
            <a:pPr marL="571500" marR="0" lvl="0" indent="-571500" algn="l" rtl="0">
              <a:spcBef>
                <a:spcPts val="0"/>
              </a:spcBef>
              <a:spcAft>
                <a:spcPts val="0"/>
              </a:spcAft>
              <a:buFontTx/>
              <a:buChar char="-"/>
            </a:pPr>
            <a:endParaRPr lang="en-US" sz="4000" dirty="0" smtClean="0">
              <a:solidFill>
                <a:schemeClr val="dk1"/>
              </a:solidFill>
              <a:latin typeface="+mn-lt"/>
              <a:ea typeface="Calibri"/>
              <a:cs typeface="Calibri"/>
              <a:sym typeface="Calibri"/>
            </a:endParaRPr>
          </a:p>
          <a:p>
            <a:pPr marL="571500" lvl="0" indent="-571500">
              <a:buFontTx/>
              <a:buChar char="-"/>
            </a:pPr>
            <a:r>
              <a:rPr lang="en-US" sz="4000" dirty="0">
                <a:solidFill>
                  <a:schemeClr val="dk1"/>
                </a:solidFill>
                <a:latin typeface="+mn-lt"/>
                <a:ea typeface="Calibri"/>
                <a:cs typeface="Calibri"/>
                <a:sym typeface="Calibri"/>
              </a:rPr>
              <a:t>Main Difference: </a:t>
            </a:r>
            <a:r>
              <a:rPr lang="en-US" altLang="zh-HK" sz="4000" dirty="0">
                <a:solidFill>
                  <a:schemeClr val="dk1"/>
                </a:solidFill>
                <a:latin typeface="+mn-lt"/>
                <a:ea typeface="Calibri"/>
                <a:cs typeface="Calibri"/>
              </a:rPr>
              <a:t>their support for data types and their approach to schema</a:t>
            </a:r>
            <a:endParaRPr lang="en-US" sz="4000" dirty="0">
              <a:solidFill>
                <a:schemeClr val="dk1"/>
              </a:solidFill>
              <a:latin typeface="+mn-lt"/>
              <a:ea typeface="Calibri"/>
              <a:cs typeface="Calibri"/>
              <a:sym typeface="Calibri"/>
            </a:endParaRPr>
          </a:p>
          <a:p>
            <a:pPr marL="571500" marR="0" lvl="0" indent="-571500" algn="l" rtl="0">
              <a:spcBef>
                <a:spcPts val="0"/>
              </a:spcBef>
              <a:spcAft>
                <a:spcPts val="0"/>
              </a:spcAft>
              <a:buFontTx/>
              <a:buChar char="-"/>
            </a:pPr>
            <a:endParaRPr lang="en-US" sz="3200" dirty="0" smtClean="0">
              <a:solidFill>
                <a:schemeClr val="dk1"/>
              </a:solidFill>
              <a:latin typeface="+mn-lt"/>
              <a:ea typeface="Calibri"/>
              <a:cs typeface="Calibri"/>
              <a:sym typeface="Calibri"/>
            </a:endParaRPr>
          </a:p>
          <a:p>
            <a:pPr marL="571500" marR="0" lvl="0" indent="-571500" algn="l" rtl="0">
              <a:spcBef>
                <a:spcPts val="0"/>
              </a:spcBef>
              <a:spcAft>
                <a:spcPts val="0"/>
              </a:spcAft>
              <a:buFontTx/>
              <a:buChar char="-"/>
            </a:pPr>
            <a:endParaRPr lang="en-US" sz="3200" dirty="0" smtClean="0">
              <a:solidFill>
                <a:schemeClr val="dk1"/>
              </a:solidFill>
              <a:latin typeface="+mn-lt"/>
              <a:ea typeface="Calibri"/>
              <a:cs typeface="Calibri"/>
              <a:sym typeface="Calibri"/>
            </a:endParaRPr>
          </a:p>
          <a:p>
            <a:pPr marL="571500" lvl="0" indent="-571500">
              <a:buFontTx/>
              <a:buChar char="-"/>
            </a:pPr>
            <a:r>
              <a:rPr lang="en-US" altLang="zh-HK" sz="3200" dirty="0" smtClean="0"/>
              <a:t>Data warehouse: primarily </a:t>
            </a:r>
            <a:r>
              <a:rPr lang="en-US" altLang="zh-HK" sz="3200" dirty="0"/>
              <a:t>stores structured data, the schema for data sets is predetermined, and there's a plan for processing, transforming and using the data when it's loaded into the warehouse</a:t>
            </a:r>
            <a:r>
              <a:rPr lang="en-US" altLang="zh-HK" sz="3200" dirty="0" smtClean="0"/>
              <a:t>.</a:t>
            </a:r>
          </a:p>
          <a:p>
            <a:pPr marL="571500" lvl="0" indent="-571500">
              <a:buFontTx/>
              <a:buChar char="-"/>
            </a:pPr>
            <a:endParaRPr lang="en-US" sz="3200" dirty="0" smtClean="0">
              <a:solidFill>
                <a:schemeClr val="dk1"/>
              </a:solidFill>
              <a:latin typeface="+mn-lt"/>
              <a:ea typeface="Calibri"/>
              <a:cs typeface="Calibri"/>
              <a:sym typeface="Calibri"/>
            </a:endParaRPr>
          </a:p>
          <a:p>
            <a:pPr marL="571500" lvl="0" indent="-571500">
              <a:buFontTx/>
              <a:buChar char="-"/>
            </a:pPr>
            <a:endParaRPr lang="en-US" sz="3200" dirty="0">
              <a:solidFill>
                <a:schemeClr val="dk1"/>
              </a:solidFill>
              <a:latin typeface="+mn-lt"/>
              <a:ea typeface="Calibri"/>
              <a:cs typeface="Calibri"/>
              <a:sym typeface="Calibri"/>
            </a:endParaRPr>
          </a:p>
          <a:p>
            <a:pPr marL="571500" lvl="0" indent="-571500">
              <a:buFontTx/>
              <a:buChar char="-"/>
            </a:pPr>
            <a:r>
              <a:rPr lang="en-US" altLang="zh-HK" sz="3200" dirty="0"/>
              <a:t>Data </a:t>
            </a:r>
            <a:r>
              <a:rPr lang="en-US" altLang="zh-HK" sz="3200" dirty="0" smtClean="0"/>
              <a:t>lake: can </a:t>
            </a:r>
            <a:r>
              <a:rPr lang="en-US" altLang="zh-HK" sz="3200" dirty="0"/>
              <a:t>house different types of data and doesn't need to have a defined schema for them or a specific plan for how the data will be used.</a:t>
            </a:r>
            <a:endParaRPr sz="3200" dirty="0">
              <a:solidFill>
                <a:schemeClr val="dk1"/>
              </a:solidFill>
              <a:latin typeface="+mn-lt"/>
              <a:ea typeface="Calibri"/>
              <a:cs typeface="Calibri"/>
              <a:sym typeface="Calibri"/>
            </a:endParaRPr>
          </a:p>
        </p:txBody>
      </p:sp>
    </p:spTree>
    <p:extLst>
      <p:ext uri="{BB962C8B-B14F-4D97-AF65-F5344CB8AC3E}">
        <p14:creationId xmlns:p14="http://schemas.microsoft.com/office/powerpoint/2010/main" val="1159918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06"/>
        <p:cNvGrpSpPr/>
        <p:nvPr/>
      </p:nvGrpSpPr>
      <p:grpSpPr>
        <a:xfrm>
          <a:off x="0" y="0"/>
          <a:ext cx="0" cy="0"/>
          <a:chOff x="0" y="0"/>
          <a:chExt cx="0" cy="0"/>
        </a:xfrm>
      </p:grpSpPr>
      <p:sp>
        <p:nvSpPr>
          <p:cNvPr id="107" name="Google Shape;107;p3"/>
          <p:cNvSpPr/>
          <p:nvPr/>
        </p:nvSpPr>
        <p:spPr>
          <a:xfrm>
            <a:off x="19579548" y="10864394"/>
            <a:ext cx="524549" cy="444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3"/>
          <p:cNvSpPr/>
          <p:nvPr/>
        </p:nvSpPr>
        <p:spPr>
          <a:xfrm>
            <a:off x="18733639" y="441392"/>
            <a:ext cx="973693" cy="882885"/>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3"/>
          <p:cNvSpPr txBox="1"/>
          <p:nvPr/>
        </p:nvSpPr>
        <p:spPr>
          <a:xfrm>
            <a:off x="18862902" y="10864394"/>
            <a:ext cx="716915" cy="470621"/>
          </a:xfrm>
          <a:prstGeom prst="rect">
            <a:avLst/>
          </a:prstGeom>
          <a:solidFill>
            <a:srgbClr val="2B2B39"/>
          </a:solidFill>
          <a:ln>
            <a:noFill/>
          </a:ln>
        </p:spPr>
        <p:txBody>
          <a:bodyPr spcFirstLastPara="1" wrap="square" lIns="0" tIns="115550" rIns="0" bIns="0" anchor="t" anchorCtr="0">
            <a:spAutoFit/>
          </a:bodyPr>
          <a:lstStyle/>
          <a:p>
            <a:pPr marL="111125" marR="0" lvl="0" indent="0" algn="ctr" rtl="0">
              <a:lnSpc>
                <a:spcPct val="100000"/>
              </a:lnSpc>
              <a:spcBef>
                <a:spcPts val="0"/>
              </a:spcBef>
              <a:spcAft>
                <a:spcPts val="0"/>
              </a:spcAft>
              <a:buNone/>
            </a:pPr>
            <a:r>
              <a:rPr lang="en-US" altLang="zh-TW" sz="1150" dirty="0">
                <a:solidFill>
                  <a:srgbClr val="FFFFFF"/>
                </a:solidFill>
                <a:latin typeface="Arial"/>
                <a:ea typeface="Arial"/>
                <a:cs typeface="Arial"/>
                <a:sym typeface="Arial"/>
              </a:rPr>
              <a:t>3</a:t>
            </a:r>
          </a:p>
          <a:p>
            <a:pPr marL="111125" marR="0" lvl="0" indent="0" algn="ctr" rtl="0">
              <a:lnSpc>
                <a:spcPct val="100000"/>
              </a:lnSpc>
              <a:spcBef>
                <a:spcPts val="0"/>
              </a:spcBef>
              <a:spcAft>
                <a:spcPts val="0"/>
              </a:spcAft>
              <a:buNone/>
            </a:pPr>
            <a:endParaRPr sz="1150" dirty="0">
              <a:solidFill>
                <a:schemeClr val="dk1"/>
              </a:solidFill>
              <a:latin typeface="Arial"/>
              <a:ea typeface="Arial"/>
              <a:cs typeface="Arial"/>
              <a:sym typeface="Arial"/>
            </a:endParaRPr>
          </a:p>
        </p:txBody>
      </p:sp>
      <p:sp>
        <p:nvSpPr>
          <p:cNvPr id="110" name="Google Shape;110;p3"/>
          <p:cNvSpPr txBox="1">
            <a:spLocks noGrp="1"/>
          </p:cNvSpPr>
          <p:nvPr>
            <p:ph type="title"/>
          </p:nvPr>
        </p:nvSpPr>
        <p:spPr>
          <a:xfrm>
            <a:off x="1130796" y="1016863"/>
            <a:ext cx="7702053" cy="629660"/>
          </a:xfrm>
          <a:prstGeom prst="rect">
            <a:avLst/>
          </a:prstGeom>
          <a:noFill/>
          <a:ln>
            <a:noFill/>
          </a:ln>
        </p:spPr>
        <p:txBody>
          <a:bodyPr spcFirstLastPara="1" wrap="square" lIns="0" tIns="13950" rIns="0" bIns="0" anchor="ctr" anchorCtr="0">
            <a:spAutoFit/>
          </a:bodyPr>
          <a:lstStyle/>
          <a:p>
            <a:pPr marL="12700" lvl="0" indent="0" algn="l" rtl="0">
              <a:lnSpc>
                <a:spcPct val="100000"/>
              </a:lnSpc>
              <a:spcBef>
                <a:spcPts val="0"/>
              </a:spcBef>
              <a:spcAft>
                <a:spcPts val="0"/>
              </a:spcAft>
              <a:buClr>
                <a:srgbClr val="2F5496"/>
              </a:buClr>
              <a:buSzPts val="4000"/>
              <a:buFont typeface="Calibri"/>
              <a:buNone/>
            </a:pPr>
            <a:r>
              <a:rPr lang="en-HK" sz="4000" b="1" dirty="0" smtClean="0">
                <a:solidFill>
                  <a:srgbClr val="2F5496"/>
                </a:solidFill>
                <a:ea typeface="Calibri"/>
                <a:cs typeface="Calibri"/>
                <a:sym typeface="Calibri"/>
              </a:rPr>
              <a:t>Data Lake</a:t>
            </a:r>
            <a:endParaRPr sz="4000" b="1" dirty="0">
              <a:solidFill>
                <a:srgbClr val="2F5496"/>
              </a:solidFill>
              <a:ea typeface="Calibri"/>
              <a:cs typeface="Calibri"/>
              <a:sym typeface="Calibri"/>
            </a:endParaRPr>
          </a:p>
        </p:txBody>
      </p:sp>
      <p:sp>
        <p:nvSpPr>
          <p:cNvPr id="112" name="Google Shape;112;p3"/>
          <p:cNvSpPr/>
          <p:nvPr/>
        </p:nvSpPr>
        <p:spPr>
          <a:xfrm>
            <a:off x="984250" y="2057706"/>
            <a:ext cx="17749389" cy="7355819"/>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FontTx/>
              <a:buChar char="-"/>
            </a:pPr>
            <a:r>
              <a:rPr lang="en-US" sz="4000" dirty="0" smtClean="0">
                <a:solidFill>
                  <a:schemeClr val="dk1"/>
                </a:solidFill>
                <a:latin typeface="+mn-lt"/>
                <a:ea typeface="Calibri"/>
                <a:cs typeface="Calibri"/>
                <a:sym typeface="Calibri"/>
              </a:rPr>
              <a:t>Data Lake Vs Data Warehouse</a:t>
            </a:r>
          </a:p>
          <a:p>
            <a:pPr marL="571500" marR="0" lvl="0" indent="-571500" algn="l" rtl="0">
              <a:spcBef>
                <a:spcPts val="0"/>
              </a:spcBef>
              <a:spcAft>
                <a:spcPts val="0"/>
              </a:spcAft>
              <a:buFontTx/>
              <a:buChar char="-"/>
            </a:pPr>
            <a:endParaRPr lang="en-US" sz="4000" dirty="0" smtClean="0">
              <a:solidFill>
                <a:schemeClr val="dk1"/>
              </a:solidFill>
              <a:latin typeface="+mn-lt"/>
              <a:ea typeface="Calibri"/>
              <a:cs typeface="Calibri"/>
              <a:sym typeface="Calibri"/>
            </a:endParaRPr>
          </a:p>
          <a:p>
            <a:pPr marL="571500" lvl="0" indent="-571500">
              <a:buFontTx/>
              <a:buChar char="-"/>
            </a:pPr>
            <a:r>
              <a:rPr lang="en-US" sz="4000" dirty="0" smtClean="0">
                <a:solidFill>
                  <a:schemeClr val="dk1"/>
                </a:solidFill>
                <a:latin typeface="+mn-lt"/>
                <a:ea typeface="Calibri"/>
                <a:cs typeface="Calibri"/>
                <a:sym typeface="Calibri"/>
              </a:rPr>
              <a:t>Other Differences:</a:t>
            </a:r>
          </a:p>
          <a:p>
            <a:pPr marL="571500" lvl="0" indent="-571500">
              <a:buFontTx/>
              <a:buChar char="-"/>
            </a:pPr>
            <a:endParaRPr lang="en-US" sz="3200" dirty="0" smtClean="0">
              <a:solidFill>
                <a:schemeClr val="dk1"/>
              </a:solidFill>
              <a:latin typeface="+mn-lt"/>
              <a:ea typeface="Calibri"/>
              <a:cs typeface="Calibri"/>
              <a:sym typeface="Calibri"/>
            </a:endParaRPr>
          </a:p>
          <a:p>
            <a:pPr marL="571500" indent="-571500">
              <a:buFontTx/>
              <a:buChar char="-"/>
            </a:pPr>
            <a:r>
              <a:rPr lang="en-US" altLang="zh-HK" sz="3200" b="1" dirty="0"/>
              <a:t>Technology </a:t>
            </a:r>
            <a:r>
              <a:rPr lang="en-US" altLang="zh-HK" sz="3200" b="1" dirty="0" smtClean="0"/>
              <a:t>platforms</a:t>
            </a:r>
            <a:endParaRPr lang="en-US" altLang="zh-HK" sz="3200" dirty="0" smtClean="0"/>
          </a:p>
          <a:p>
            <a:pPr marL="571500" lvl="0" indent="-571500">
              <a:buFontTx/>
              <a:buChar char="-"/>
            </a:pPr>
            <a:r>
              <a:rPr lang="en-US" altLang="zh-HK" sz="3200" dirty="0" smtClean="0"/>
              <a:t>Data </a:t>
            </a:r>
            <a:r>
              <a:rPr lang="en-US" altLang="zh-HK" sz="3200" dirty="0" smtClean="0"/>
              <a:t>warehouse: </a:t>
            </a:r>
            <a:r>
              <a:rPr lang="en-US" altLang="zh-HK" sz="3200" dirty="0"/>
              <a:t>includes a relational database running on a conventional </a:t>
            </a:r>
            <a:r>
              <a:rPr lang="en-US" altLang="zh-HK" sz="3200" dirty="0" smtClean="0"/>
              <a:t>server.</a:t>
            </a:r>
          </a:p>
          <a:p>
            <a:pPr marL="571500" lvl="0" indent="-571500">
              <a:buFontTx/>
              <a:buChar char="-"/>
            </a:pPr>
            <a:r>
              <a:rPr lang="en-US" altLang="zh-HK" sz="3200" dirty="0"/>
              <a:t>Data lake</a:t>
            </a:r>
            <a:r>
              <a:rPr lang="en-US" altLang="zh-HK" sz="3200" dirty="0" smtClean="0"/>
              <a:t>: </a:t>
            </a:r>
            <a:r>
              <a:rPr lang="en-US" altLang="zh-HK" sz="3200" dirty="0"/>
              <a:t>is typically deployed in a Hadoop cluster or other big data </a:t>
            </a:r>
            <a:r>
              <a:rPr lang="en-US" altLang="zh-HK" sz="3200" dirty="0" smtClean="0"/>
              <a:t>environment.</a:t>
            </a:r>
            <a:endParaRPr lang="en-US" sz="3200" dirty="0" smtClean="0">
              <a:solidFill>
                <a:schemeClr val="dk1"/>
              </a:solidFill>
              <a:latin typeface="+mn-lt"/>
              <a:ea typeface="Calibri"/>
              <a:cs typeface="Calibri"/>
              <a:sym typeface="Calibri"/>
            </a:endParaRPr>
          </a:p>
          <a:p>
            <a:pPr marL="571500" lvl="0" indent="-571500">
              <a:buFontTx/>
              <a:buChar char="-"/>
            </a:pPr>
            <a:endParaRPr lang="en-US" sz="3200" dirty="0">
              <a:solidFill>
                <a:schemeClr val="dk1"/>
              </a:solidFill>
              <a:latin typeface="+mn-lt"/>
              <a:ea typeface="Calibri"/>
              <a:cs typeface="Calibri"/>
              <a:sym typeface="Calibri"/>
            </a:endParaRPr>
          </a:p>
          <a:p>
            <a:pPr marL="571500" indent="-571500">
              <a:buFontTx/>
              <a:buChar char="-"/>
            </a:pPr>
            <a:r>
              <a:rPr lang="en-US" altLang="zh-HK" sz="3200" b="1" dirty="0"/>
              <a:t>Data </a:t>
            </a:r>
            <a:r>
              <a:rPr lang="en-US" altLang="zh-HK" sz="3200" b="1" dirty="0" smtClean="0"/>
              <a:t>sources</a:t>
            </a:r>
          </a:p>
          <a:p>
            <a:pPr marL="571500" indent="-571500">
              <a:buFontTx/>
              <a:buChar char="-"/>
            </a:pPr>
            <a:r>
              <a:rPr lang="en-US" altLang="zh-HK" sz="3200" dirty="0" smtClean="0"/>
              <a:t>Data </a:t>
            </a:r>
            <a:r>
              <a:rPr lang="en-US" altLang="zh-HK" sz="3200" dirty="0"/>
              <a:t>warehouse: </a:t>
            </a:r>
            <a:r>
              <a:rPr lang="en-US" altLang="zh-HK" sz="3200" dirty="0" smtClean="0"/>
              <a:t>is </a:t>
            </a:r>
            <a:r>
              <a:rPr lang="en-US" altLang="zh-HK" sz="3200" dirty="0"/>
              <a:t>primarily extracted from internal transaction processing applications to support basic business intelligence (BI) and reporting queries, which are often run in associated data marts created for specific departments and business units. </a:t>
            </a:r>
            <a:endParaRPr lang="en-US" altLang="zh-HK" sz="3200" dirty="0" smtClean="0"/>
          </a:p>
          <a:p>
            <a:pPr marL="571500" indent="-571500">
              <a:buFontTx/>
              <a:buChar char="-"/>
            </a:pPr>
            <a:r>
              <a:rPr lang="en-US" altLang="zh-HK" sz="3200" dirty="0" smtClean="0"/>
              <a:t>Data </a:t>
            </a:r>
            <a:r>
              <a:rPr lang="en-US" altLang="zh-HK" sz="3200" dirty="0"/>
              <a:t>lake: </a:t>
            </a:r>
            <a:r>
              <a:rPr lang="en-US" altLang="zh-HK" sz="3200" dirty="0" smtClean="0"/>
              <a:t>typically </a:t>
            </a:r>
            <a:r>
              <a:rPr lang="en-US" altLang="zh-HK" sz="3200" dirty="0"/>
              <a:t>store a combination of data from business applications and other internal and external sources, such as websites, </a:t>
            </a:r>
            <a:r>
              <a:rPr lang="en-US" altLang="zh-HK" sz="3200" dirty="0" err="1"/>
              <a:t>IoT</a:t>
            </a:r>
            <a:r>
              <a:rPr lang="en-US" altLang="zh-HK" sz="3200" dirty="0"/>
              <a:t> devices, social media and mobile apps. </a:t>
            </a:r>
            <a:endParaRPr lang="en-US" altLang="zh-HK" sz="3200" dirty="0">
              <a:solidFill>
                <a:schemeClr val="dk1"/>
              </a:solidFill>
              <a:ea typeface="Calibri"/>
              <a:cs typeface="Calibri"/>
              <a:sym typeface="Calibri"/>
            </a:endParaRPr>
          </a:p>
        </p:txBody>
      </p:sp>
    </p:spTree>
    <p:extLst>
      <p:ext uri="{BB962C8B-B14F-4D97-AF65-F5344CB8AC3E}">
        <p14:creationId xmlns:p14="http://schemas.microsoft.com/office/powerpoint/2010/main" val="4231575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13372</TotalTime>
  <Words>724</Words>
  <Application>Microsoft Office PowerPoint</Application>
  <PresentationFormat>Custom</PresentationFormat>
  <Paragraphs>87</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Helvetica Neue</vt:lpstr>
      <vt:lpstr>Open Sans Light</vt:lpstr>
      <vt:lpstr>Calibri</vt:lpstr>
      <vt:lpstr>Calibri Light</vt:lpstr>
      <vt:lpstr>Office Theme</vt:lpstr>
      <vt:lpstr>PowerPoint Presentation</vt:lpstr>
      <vt:lpstr>Agenda</vt:lpstr>
      <vt:lpstr>Data Lake</vt:lpstr>
      <vt:lpstr>Data Lake</vt:lpstr>
      <vt:lpstr>Data Lake</vt:lpstr>
      <vt:lpstr>Data Lake</vt:lpstr>
      <vt:lpstr>Data Lake</vt:lpstr>
      <vt:lpstr>Data Lake</vt:lpstr>
      <vt:lpstr>Data Lake</vt:lpstr>
      <vt:lpstr>Data Lake</vt:lpstr>
      <vt:lpstr>Data Lake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oillio</cp:lastModifiedBy>
  <cp:revision>96</cp:revision>
  <dcterms:created xsi:type="dcterms:W3CDTF">2019-03-31T13:47:41Z</dcterms:created>
  <dcterms:modified xsi:type="dcterms:W3CDTF">2021-11-30T06:21:17Z</dcterms:modified>
</cp:coreProperties>
</file>